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686" r:id="rId2"/>
    <p:sldId id="2701" r:id="rId3"/>
    <p:sldId id="2708" r:id="rId4"/>
    <p:sldId id="2687" r:id="rId5"/>
    <p:sldId id="2707" r:id="rId6"/>
    <p:sldId id="2688" r:id="rId7"/>
    <p:sldId id="2690" r:id="rId8"/>
    <p:sldId id="2647" r:id="rId9"/>
    <p:sldId id="2648" r:id="rId10"/>
    <p:sldId id="2649" r:id="rId11"/>
    <p:sldId id="2650" r:id="rId12"/>
    <p:sldId id="2651" r:id="rId13"/>
    <p:sldId id="2652" r:id="rId14"/>
    <p:sldId id="2670" r:id="rId15"/>
    <p:sldId id="2697" r:id="rId16"/>
    <p:sldId id="2691" r:id="rId17"/>
    <p:sldId id="2644" r:id="rId18"/>
    <p:sldId id="2645" r:id="rId19"/>
    <p:sldId id="2646" r:id="rId20"/>
    <p:sldId id="2653" r:id="rId21"/>
    <p:sldId id="257" r:id="rId22"/>
    <p:sldId id="2669" r:id="rId23"/>
    <p:sldId id="256" r:id="rId24"/>
    <p:sldId id="258" r:id="rId25"/>
    <p:sldId id="259" r:id="rId26"/>
    <p:sldId id="2695" r:id="rId27"/>
    <p:sldId id="2696" r:id="rId28"/>
    <p:sldId id="2698" r:id="rId29"/>
    <p:sldId id="2654" r:id="rId30"/>
    <p:sldId id="2668" r:id="rId31"/>
    <p:sldId id="2655" r:id="rId32"/>
    <p:sldId id="2658" r:id="rId33"/>
    <p:sldId id="2656" r:id="rId34"/>
    <p:sldId id="2660" r:id="rId35"/>
    <p:sldId id="2661" r:id="rId36"/>
    <p:sldId id="2662" r:id="rId37"/>
    <p:sldId id="2663" r:id="rId38"/>
    <p:sldId id="2664" r:id="rId39"/>
    <p:sldId id="2665" r:id="rId40"/>
    <p:sldId id="2666" r:id="rId41"/>
    <p:sldId id="2667" r:id="rId42"/>
    <p:sldId id="2700" r:id="rId43"/>
    <p:sldId id="2671" r:id="rId44"/>
    <p:sldId id="2672" r:id="rId45"/>
    <p:sldId id="2673" r:id="rId46"/>
    <p:sldId id="2674" r:id="rId47"/>
    <p:sldId id="2675" r:id="rId48"/>
    <p:sldId id="2677" r:id="rId49"/>
    <p:sldId id="2676" r:id="rId50"/>
    <p:sldId id="2678" r:id="rId51"/>
    <p:sldId id="2679" r:id="rId52"/>
    <p:sldId id="2680" r:id="rId53"/>
    <p:sldId id="2681" r:id="rId54"/>
    <p:sldId id="2682" r:id="rId55"/>
    <p:sldId id="2683" r:id="rId56"/>
    <p:sldId id="2702" r:id="rId57"/>
    <p:sldId id="2703" r:id="rId58"/>
    <p:sldId id="2684" r:id="rId59"/>
    <p:sldId id="2685" r:id="rId60"/>
    <p:sldId id="2692" r:id="rId61"/>
    <p:sldId id="2693" r:id="rId62"/>
    <p:sldId id="2694" r:id="rId63"/>
    <p:sldId id="2699" r:id="rId64"/>
    <p:sldId id="2705" r:id="rId65"/>
    <p:sldId id="265" r:id="rId66"/>
    <p:sldId id="2704" r:id="rId67"/>
    <p:sldId id="270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0"/>
    <p:restoredTop sz="94762"/>
  </p:normalViewPr>
  <p:slideViewPr>
    <p:cSldViewPr snapToGrid="0" snapToObjects="1">
      <p:cViewPr varScale="1">
        <p:scale>
          <a:sx n="121" d="100"/>
          <a:sy n="121" d="100"/>
        </p:scale>
        <p:origin x="176"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iris!$C$2:$C$51</c:f>
              <c:numCache>
                <c:formatCode>General</c:formatCode>
                <c:ptCount val="50"/>
                <c:pt idx="0">
                  <c:v>1.4</c:v>
                </c:pt>
                <c:pt idx="1">
                  <c:v>1.4</c:v>
                </c:pt>
                <c:pt idx="2">
                  <c:v>1.3</c:v>
                </c:pt>
                <c:pt idx="3">
                  <c:v>1.5</c:v>
                </c:pt>
                <c:pt idx="4">
                  <c:v>1.4</c:v>
                </c:pt>
                <c:pt idx="5">
                  <c:v>1.7</c:v>
                </c:pt>
                <c:pt idx="6">
                  <c:v>1.4</c:v>
                </c:pt>
                <c:pt idx="7">
                  <c:v>1.5</c:v>
                </c:pt>
                <c:pt idx="8">
                  <c:v>1.4</c:v>
                </c:pt>
                <c:pt idx="9">
                  <c:v>1.5</c:v>
                </c:pt>
                <c:pt idx="10">
                  <c:v>1.5</c:v>
                </c:pt>
                <c:pt idx="11">
                  <c:v>1.6</c:v>
                </c:pt>
                <c:pt idx="12">
                  <c:v>1.4</c:v>
                </c:pt>
                <c:pt idx="13">
                  <c:v>1.1000000000000001</c:v>
                </c:pt>
                <c:pt idx="14">
                  <c:v>1.2</c:v>
                </c:pt>
                <c:pt idx="15">
                  <c:v>1.5</c:v>
                </c:pt>
                <c:pt idx="16">
                  <c:v>1.3</c:v>
                </c:pt>
                <c:pt idx="17">
                  <c:v>1.4</c:v>
                </c:pt>
                <c:pt idx="18">
                  <c:v>1.7</c:v>
                </c:pt>
                <c:pt idx="19">
                  <c:v>1.5</c:v>
                </c:pt>
                <c:pt idx="20">
                  <c:v>1.7</c:v>
                </c:pt>
                <c:pt idx="21">
                  <c:v>1.5</c:v>
                </c:pt>
                <c:pt idx="22">
                  <c:v>1</c:v>
                </c:pt>
                <c:pt idx="23">
                  <c:v>1.7</c:v>
                </c:pt>
                <c:pt idx="24">
                  <c:v>1.9</c:v>
                </c:pt>
                <c:pt idx="25">
                  <c:v>1.6</c:v>
                </c:pt>
                <c:pt idx="26">
                  <c:v>1.6</c:v>
                </c:pt>
                <c:pt idx="27">
                  <c:v>1.5</c:v>
                </c:pt>
                <c:pt idx="28">
                  <c:v>1.4</c:v>
                </c:pt>
                <c:pt idx="29">
                  <c:v>1.6</c:v>
                </c:pt>
                <c:pt idx="30">
                  <c:v>1.6</c:v>
                </c:pt>
                <c:pt idx="31">
                  <c:v>1.5</c:v>
                </c:pt>
                <c:pt idx="32">
                  <c:v>1.5</c:v>
                </c:pt>
                <c:pt idx="33">
                  <c:v>1.4</c:v>
                </c:pt>
                <c:pt idx="34">
                  <c:v>1.5</c:v>
                </c:pt>
                <c:pt idx="35">
                  <c:v>1.2</c:v>
                </c:pt>
                <c:pt idx="36">
                  <c:v>1.3</c:v>
                </c:pt>
                <c:pt idx="37">
                  <c:v>1.5</c:v>
                </c:pt>
                <c:pt idx="38">
                  <c:v>1.3</c:v>
                </c:pt>
                <c:pt idx="39">
                  <c:v>1.5</c:v>
                </c:pt>
                <c:pt idx="40">
                  <c:v>1.3</c:v>
                </c:pt>
                <c:pt idx="41">
                  <c:v>1.3</c:v>
                </c:pt>
                <c:pt idx="42">
                  <c:v>1.3</c:v>
                </c:pt>
                <c:pt idx="43">
                  <c:v>1.6</c:v>
                </c:pt>
                <c:pt idx="44">
                  <c:v>1.9</c:v>
                </c:pt>
                <c:pt idx="45">
                  <c:v>1.4</c:v>
                </c:pt>
                <c:pt idx="46">
                  <c:v>1.6</c:v>
                </c:pt>
                <c:pt idx="47">
                  <c:v>1.4</c:v>
                </c:pt>
                <c:pt idx="48">
                  <c:v>1.5</c:v>
                </c:pt>
                <c:pt idx="49">
                  <c:v>1.4</c:v>
                </c:pt>
              </c:numCache>
            </c:numRef>
          </c:xVal>
          <c:yVal>
            <c:numRef>
              <c:f>iris!$D$2:$D$51</c:f>
              <c:numCache>
                <c:formatCode>General</c:formatCode>
                <c:ptCount val="50"/>
                <c:pt idx="0">
                  <c:v>0.2</c:v>
                </c:pt>
                <c:pt idx="1">
                  <c:v>0.2</c:v>
                </c:pt>
                <c:pt idx="2">
                  <c:v>0.2</c:v>
                </c:pt>
                <c:pt idx="3">
                  <c:v>0.2</c:v>
                </c:pt>
                <c:pt idx="4">
                  <c:v>0.2</c:v>
                </c:pt>
                <c:pt idx="5">
                  <c:v>0.4</c:v>
                </c:pt>
                <c:pt idx="6">
                  <c:v>0.3</c:v>
                </c:pt>
                <c:pt idx="7">
                  <c:v>0.2</c:v>
                </c:pt>
                <c:pt idx="8">
                  <c:v>0.2</c:v>
                </c:pt>
                <c:pt idx="9">
                  <c:v>0.1</c:v>
                </c:pt>
                <c:pt idx="10">
                  <c:v>0.2</c:v>
                </c:pt>
                <c:pt idx="11">
                  <c:v>0.2</c:v>
                </c:pt>
                <c:pt idx="12">
                  <c:v>0.1</c:v>
                </c:pt>
                <c:pt idx="13">
                  <c:v>0.1</c:v>
                </c:pt>
                <c:pt idx="14">
                  <c:v>0.2</c:v>
                </c:pt>
                <c:pt idx="15">
                  <c:v>0.4</c:v>
                </c:pt>
                <c:pt idx="16">
                  <c:v>0.4</c:v>
                </c:pt>
                <c:pt idx="17">
                  <c:v>0.3</c:v>
                </c:pt>
                <c:pt idx="18">
                  <c:v>0.3</c:v>
                </c:pt>
                <c:pt idx="19">
                  <c:v>0.3</c:v>
                </c:pt>
                <c:pt idx="20">
                  <c:v>0.2</c:v>
                </c:pt>
                <c:pt idx="21">
                  <c:v>0.4</c:v>
                </c:pt>
                <c:pt idx="22">
                  <c:v>0.2</c:v>
                </c:pt>
                <c:pt idx="23">
                  <c:v>0.5</c:v>
                </c:pt>
                <c:pt idx="24">
                  <c:v>0.2</c:v>
                </c:pt>
                <c:pt idx="25">
                  <c:v>0.2</c:v>
                </c:pt>
                <c:pt idx="26">
                  <c:v>0.4</c:v>
                </c:pt>
                <c:pt idx="27">
                  <c:v>0.2</c:v>
                </c:pt>
                <c:pt idx="28">
                  <c:v>0.2</c:v>
                </c:pt>
                <c:pt idx="29">
                  <c:v>0.2</c:v>
                </c:pt>
                <c:pt idx="30">
                  <c:v>0.2</c:v>
                </c:pt>
                <c:pt idx="31">
                  <c:v>0.4</c:v>
                </c:pt>
                <c:pt idx="32">
                  <c:v>0.1</c:v>
                </c:pt>
                <c:pt idx="33">
                  <c:v>0.2</c:v>
                </c:pt>
                <c:pt idx="34">
                  <c:v>0.1</c:v>
                </c:pt>
                <c:pt idx="35">
                  <c:v>0.2</c:v>
                </c:pt>
                <c:pt idx="36">
                  <c:v>0.2</c:v>
                </c:pt>
                <c:pt idx="37">
                  <c:v>0.1</c:v>
                </c:pt>
                <c:pt idx="38">
                  <c:v>0.2</c:v>
                </c:pt>
                <c:pt idx="39">
                  <c:v>0.2</c:v>
                </c:pt>
                <c:pt idx="40">
                  <c:v>0.3</c:v>
                </c:pt>
                <c:pt idx="41">
                  <c:v>0.3</c:v>
                </c:pt>
                <c:pt idx="42">
                  <c:v>0.2</c:v>
                </c:pt>
                <c:pt idx="43">
                  <c:v>0.6</c:v>
                </c:pt>
                <c:pt idx="44">
                  <c:v>0.4</c:v>
                </c:pt>
                <c:pt idx="45">
                  <c:v>0.3</c:v>
                </c:pt>
                <c:pt idx="46">
                  <c:v>0.2</c:v>
                </c:pt>
                <c:pt idx="47">
                  <c:v>0.2</c:v>
                </c:pt>
                <c:pt idx="48">
                  <c:v>0.2</c:v>
                </c:pt>
                <c:pt idx="49">
                  <c:v>0.2</c:v>
                </c:pt>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iris!$C$52:$C$101</c:f>
              <c:numCache>
                <c:formatCode>General</c:formatCode>
                <c:ptCount val="50"/>
                <c:pt idx="0">
                  <c:v>4.7</c:v>
                </c:pt>
                <c:pt idx="1">
                  <c:v>4.5</c:v>
                </c:pt>
                <c:pt idx="2">
                  <c:v>4.9000000000000004</c:v>
                </c:pt>
                <c:pt idx="3">
                  <c:v>4</c:v>
                </c:pt>
                <c:pt idx="4">
                  <c:v>4.5999999999999996</c:v>
                </c:pt>
                <c:pt idx="5">
                  <c:v>4.5</c:v>
                </c:pt>
                <c:pt idx="6">
                  <c:v>4.7</c:v>
                </c:pt>
                <c:pt idx="7">
                  <c:v>3.3</c:v>
                </c:pt>
                <c:pt idx="8">
                  <c:v>4.5999999999999996</c:v>
                </c:pt>
                <c:pt idx="9">
                  <c:v>3.9</c:v>
                </c:pt>
                <c:pt idx="10">
                  <c:v>3.5</c:v>
                </c:pt>
                <c:pt idx="11">
                  <c:v>4.2</c:v>
                </c:pt>
                <c:pt idx="12">
                  <c:v>4</c:v>
                </c:pt>
                <c:pt idx="13">
                  <c:v>4.7</c:v>
                </c:pt>
                <c:pt idx="14">
                  <c:v>3.6</c:v>
                </c:pt>
                <c:pt idx="15">
                  <c:v>4.4000000000000004</c:v>
                </c:pt>
                <c:pt idx="16">
                  <c:v>4.5</c:v>
                </c:pt>
                <c:pt idx="17">
                  <c:v>4.0999999999999996</c:v>
                </c:pt>
                <c:pt idx="18">
                  <c:v>4.5</c:v>
                </c:pt>
                <c:pt idx="19">
                  <c:v>3.9</c:v>
                </c:pt>
                <c:pt idx="20">
                  <c:v>4.8</c:v>
                </c:pt>
                <c:pt idx="21">
                  <c:v>4</c:v>
                </c:pt>
                <c:pt idx="22">
                  <c:v>4.9000000000000004</c:v>
                </c:pt>
                <c:pt idx="23">
                  <c:v>4.7</c:v>
                </c:pt>
                <c:pt idx="24">
                  <c:v>4.3</c:v>
                </c:pt>
                <c:pt idx="25">
                  <c:v>4.4000000000000004</c:v>
                </c:pt>
                <c:pt idx="26">
                  <c:v>4.8</c:v>
                </c:pt>
                <c:pt idx="27">
                  <c:v>5</c:v>
                </c:pt>
                <c:pt idx="28">
                  <c:v>4.5</c:v>
                </c:pt>
                <c:pt idx="29">
                  <c:v>3.5</c:v>
                </c:pt>
                <c:pt idx="30">
                  <c:v>3.8</c:v>
                </c:pt>
                <c:pt idx="31">
                  <c:v>3.7</c:v>
                </c:pt>
                <c:pt idx="32">
                  <c:v>3.9</c:v>
                </c:pt>
                <c:pt idx="33">
                  <c:v>5.0999999999999996</c:v>
                </c:pt>
                <c:pt idx="34">
                  <c:v>4.5</c:v>
                </c:pt>
                <c:pt idx="35">
                  <c:v>4.5</c:v>
                </c:pt>
                <c:pt idx="36">
                  <c:v>4.7</c:v>
                </c:pt>
                <c:pt idx="37">
                  <c:v>4.4000000000000004</c:v>
                </c:pt>
                <c:pt idx="38">
                  <c:v>4.0999999999999996</c:v>
                </c:pt>
                <c:pt idx="39">
                  <c:v>4</c:v>
                </c:pt>
                <c:pt idx="40">
                  <c:v>4.4000000000000004</c:v>
                </c:pt>
                <c:pt idx="41">
                  <c:v>4.5999999999999996</c:v>
                </c:pt>
                <c:pt idx="42">
                  <c:v>4</c:v>
                </c:pt>
                <c:pt idx="43">
                  <c:v>3.3</c:v>
                </c:pt>
                <c:pt idx="44">
                  <c:v>4.2</c:v>
                </c:pt>
                <c:pt idx="45">
                  <c:v>4.2</c:v>
                </c:pt>
                <c:pt idx="46">
                  <c:v>4.2</c:v>
                </c:pt>
                <c:pt idx="47">
                  <c:v>4.3</c:v>
                </c:pt>
                <c:pt idx="48">
                  <c:v>3</c:v>
                </c:pt>
                <c:pt idx="49">
                  <c:v>4.0999999999999996</c:v>
                </c:pt>
              </c:numCache>
            </c:numRef>
          </c:xVal>
          <c:yVal>
            <c:numRef>
              <c:f>iris!$D$52:$D$101</c:f>
              <c:numCache>
                <c:formatCode>General</c:formatCode>
                <c:ptCount val="50"/>
                <c:pt idx="0">
                  <c:v>1.4</c:v>
                </c:pt>
                <c:pt idx="1">
                  <c:v>1.5</c:v>
                </c:pt>
                <c:pt idx="2">
                  <c:v>1.5</c:v>
                </c:pt>
                <c:pt idx="3">
                  <c:v>1.3</c:v>
                </c:pt>
                <c:pt idx="4">
                  <c:v>1.5</c:v>
                </c:pt>
                <c:pt idx="5">
                  <c:v>1.3</c:v>
                </c:pt>
                <c:pt idx="6">
                  <c:v>1.6</c:v>
                </c:pt>
                <c:pt idx="7">
                  <c:v>1</c:v>
                </c:pt>
                <c:pt idx="8">
                  <c:v>1.3</c:v>
                </c:pt>
                <c:pt idx="9">
                  <c:v>1.4</c:v>
                </c:pt>
                <c:pt idx="10">
                  <c:v>1</c:v>
                </c:pt>
                <c:pt idx="11">
                  <c:v>1.5</c:v>
                </c:pt>
                <c:pt idx="12">
                  <c:v>1</c:v>
                </c:pt>
                <c:pt idx="13">
                  <c:v>1.4</c:v>
                </c:pt>
                <c:pt idx="14">
                  <c:v>1.3</c:v>
                </c:pt>
                <c:pt idx="15">
                  <c:v>1.4</c:v>
                </c:pt>
                <c:pt idx="16">
                  <c:v>1.5</c:v>
                </c:pt>
                <c:pt idx="17">
                  <c:v>1</c:v>
                </c:pt>
                <c:pt idx="18">
                  <c:v>1.5</c:v>
                </c:pt>
                <c:pt idx="19">
                  <c:v>1.1000000000000001</c:v>
                </c:pt>
                <c:pt idx="20">
                  <c:v>1.8</c:v>
                </c:pt>
                <c:pt idx="21">
                  <c:v>1.3</c:v>
                </c:pt>
                <c:pt idx="22">
                  <c:v>1.5</c:v>
                </c:pt>
                <c:pt idx="23">
                  <c:v>1.2</c:v>
                </c:pt>
                <c:pt idx="24">
                  <c:v>1.3</c:v>
                </c:pt>
                <c:pt idx="25">
                  <c:v>1.4</c:v>
                </c:pt>
                <c:pt idx="26">
                  <c:v>1.4</c:v>
                </c:pt>
                <c:pt idx="27">
                  <c:v>1.7</c:v>
                </c:pt>
                <c:pt idx="28">
                  <c:v>1.5</c:v>
                </c:pt>
                <c:pt idx="29">
                  <c:v>1</c:v>
                </c:pt>
                <c:pt idx="30">
                  <c:v>1.1000000000000001</c:v>
                </c:pt>
                <c:pt idx="31">
                  <c:v>1</c:v>
                </c:pt>
                <c:pt idx="32">
                  <c:v>1.2</c:v>
                </c:pt>
                <c:pt idx="33">
                  <c:v>1.6</c:v>
                </c:pt>
                <c:pt idx="34">
                  <c:v>1.5</c:v>
                </c:pt>
                <c:pt idx="35">
                  <c:v>1.6</c:v>
                </c:pt>
                <c:pt idx="36">
                  <c:v>1.5</c:v>
                </c:pt>
                <c:pt idx="37">
                  <c:v>1.3</c:v>
                </c:pt>
                <c:pt idx="38">
                  <c:v>1.3</c:v>
                </c:pt>
                <c:pt idx="39">
                  <c:v>1.3</c:v>
                </c:pt>
                <c:pt idx="40">
                  <c:v>1.2</c:v>
                </c:pt>
                <c:pt idx="41">
                  <c:v>1.4</c:v>
                </c:pt>
                <c:pt idx="42">
                  <c:v>1.2</c:v>
                </c:pt>
                <c:pt idx="43">
                  <c:v>1</c:v>
                </c:pt>
                <c:pt idx="44">
                  <c:v>1.3</c:v>
                </c:pt>
                <c:pt idx="45">
                  <c:v>1.2</c:v>
                </c:pt>
                <c:pt idx="46">
                  <c:v>1.3</c:v>
                </c:pt>
                <c:pt idx="47">
                  <c:v>1.3</c:v>
                </c:pt>
                <c:pt idx="48">
                  <c:v>1.1000000000000001</c:v>
                </c:pt>
                <c:pt idx="49">
                  <c:v>1.3</c:v>
                </c:pt>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iris!$C$102:$C$151</c:f>
              <c:numCache>
                <c:formatCode>General</c:formatCode>
                <c:ptCount val="50"/>
                <c:pt idx="0">
                  <c:v>6</c:v>
                </c:pt>
                <c:pt idx="1">
                  <c:v>5.0999999999999996</c:v>
                </c:pt>
                <c:pt idx="2">
                  <c:v>5.9</c:v>
                </c:pt>
                <c:pt idx="3">
                  <c:v>5.6</c:v>
                </c:pt>
                <c:pt idx="4">
                  <c:v>5.8</c:v>
                </c:pt>
                <c:pt idx="5">
                  <c:v>6.6</c:v>
                </c:pt>
                <c:pt idx="6">
                  <c:v>4.5</c:v>
                </c:pt>
                <c:pt idx="7">
                  <c:v>6.3</c:v>
                </c:pt>
                <c:pt idx="8">
                  <c:v>5.8</c:v>
                </c:pt>
                <c:pt idx="9">
                  <c:v>6.1</c:v>
                </c:pt>
                <c:pt idx="10">
                  <c:v>5.0999999999999996</c:v>
                </c:pt>
                <c:pt idx="11">
                  <c:v>5.3</c:v>
                </c:pt>
                <c:pt idx="12">
                  <c:v>5.5</c:v>
                </c:pt>
                <c:pt idx="13">
                  <c:v>5</c:v>
                </c:pt>
                <c:pt idx="14">
                  <c:v>5.0999999999999996</c:v>
                </c:pt>
                <c:pt idx="15">
                  <c:v>5.3</c:v>
                </c:pt>
                <c:pt idx="16">
                  <c:v>5.5</c:v>
                </c:pt>
                <c:pt idx="17">
                  <c:v>6.7</c:v>
                </c:pt>
                <c:pt idx="18">
                  <c:v>6.9</c:v>
                </c:pt>
                <c:pt idx="19">
                  <c:v>5</c:v>
                </c:pt>
                <c:pt idx="20">
                  <c:v>5.7</c:v>
                </c:pt>
                <c:pt idx="21">
                  <c:v>4.9000000000000004</c:v>
                </c:pt>
                <c:pt idx="22">
                  <c:v>6.7</c:v>
                </c:pt>
                <c:pt idx="23">
                  <c:v>4.9000000000000004</c:v>
                </c:pt>
                <c:pt idx="24">
                  <c:v>5.7</c:v>
                </c:pt>
                <c:pt idx="25">
                  <c:v>6</c:v>
                </c:pt>
                <c:pt idx="26">
                  <c:v>4.8</c:v>
                </c:pt>
                <c:pt idx="27">
                  <c:v>4.9000000000000004</c:v>
                </c:pt>
                <c:pt idx="28">
                  <c:v>5.6</c:v>
                </c:pt>
                <c:pt idx="29">
                  <c:v>5.8</c:v>
                </c:pt>
                <c:pt idx="30">
                  <c:v>6.1</c:v>
                </c:pt>
                <c:pt idx="31">
                  <c:v>6.4</c:v>
                </c:pt>
                <c:pt idx="32">
                  <c:v>5.6</c:v>
                </c:pt>
                <c:pt idx="33">
                  <c:v>5.0999999999999996</c:v>
                </c:pt>
                <c:pt idx="34">
                  <c:v>5.6</c:v>
                </c:pt>
                <c:pt idx="35">
                  <c:v>6.1</c:v>
                </c:pt>
                <c:pt idx="36">
                  <c:v>5.6</c:v>
                </c:pt>
                <c:pt idx="37">
                  <c:v>5.5</c:v>
                </c:pt>
                <c:pt idx="38">
                  <c:v>4.8</c:v>
                </c:pt>
                <c:pt idx="39">
                  <c:v>5.4</c:v>
                </c:pt>
                <c:pt idx="40">
                  <c:v>5.6</c:v>
                </c:pt>
                <c:pt idx="41">
                  <c:v>5.0999999999999996</c:v>
                </c:pt>
                <c:pt idx="42">
                  <c:v>5.0999999999999996</c:v>
                </c:pt>
                <c:pt idx="43">
                  <c:v>5.9</c:v>
                </c:pt>
                <c:pt idx="44">
                  <c:v>5.7</c:v>
                </c:pt>
                <c:pt idx="45">
                  <c:v>5.2</c:v>
                </c:pt>
                <c:pt idx="46">
                  <c:v>5</c:v>
                </c:pt>
                <c:pt idx="47">
                  <c:v>5.2</c:v>
                </c:pt>
                <c:pt idx="48">
                  <c:v>5.4</c:v>
                </c:pt>
                <c:pt idx="49">
                  <c:v>5.0999999999999996</c:v>
                </c:pt>
              </c:numCache>
            </c:numRef>
          </c:xVal>
          <c:yVal>
            <c:numRef>
              <c:f>iris!$D$102:$D$151</c:f>
              <c:numCache>
                <c:formatCode>General</c:formatCode>
                <c:ptCount val="50"/>
                <c:pt idx="0">
                  <c:v>2.5</c:v>
                </c:pt>
                <c:pt idx="1">
                  <c:v>1.9</c:v>
                </c:pt>
                <c:pt idx="2">
                  <c:v>2.1</c:v>
                </c:pt>
                <c:pt idx="3">
                  <c:v>1.8</c:v>
                </c:pt>
                <c:pt idx="4">
                  <c:v>2.2000000000000002</c:v>
                </c:pt>
                <c:pt idx="5">
                  <c:v>2.1</c:v>
                </c:pt>
                <c:pt idx="6">
                  <c:v>1.7</c:v>
                </c:pt>
                <c:pt idx="7">
                  <c:v>1.8</c:v>
                </c:pt>
                <c:pt idx="8">
                  <c:v>1.8</c:v>
                </c:pt>
                <c:pt idx="9">
                  <c:v>2.5</c:v>
                </c:pt>
                <c:pt idx="10">
                  <c:v>2</c:v>
                </c:pt>
                <c:pt idx="11">
                  <c:v>1.9</c:v>
                </c:pt>
                <c:pt idx="12">
                  <c:v>2.1</c:v>
                </c:pt>
                <c:pt idx="13">
                  <c:v>2</c:v>
                </c:pt>
                <c:pt idx="14">
                  <c:v>2.4</c:v>
                </c:pt>
                <c:pt idx="15">
                  <c:v>2.2999999999999998</c:v>
                </c:pt>
                <c:pt idx="16">
                  <c:v>1.8</c:v>
                </c:pt>
                <c:pt idx="17">
                  <c:v>2.2000000000000002</c:v>
                </c:pt>
                <c:pt idx="18">
                  <c:v>2.2999999999999998</c:v>
                </c:pt>
                <c:pt idx="19">
                  <c:v>1.5</c:v>
                </c:pt>
                <c:pt idx="20">
                  <c:v>2.2999999999999998</c:v>
                </c:pt>
                <c:pt idx="21">
                  <c:v>2</c:v>
                </c:pt>
                <c:pt idx="22">
                  <c:v>2</c:v>
                </c:pt>
                <c:pt idx="23">
                  <c:v>1.8</c:v>
                </c:pt>
                <c:pt idx="24">
                  <c:v>2.1</c:v>
                </c:pt>
                <c:pt idx="25">
                  <c:v>1.8</c:v>
                </c:pt>
                <c:pt idx="26">
                  <c:v>1.8</c:v>
                </c:pt>
                <c:pt idx="27">
                  <c:v>1.8</c:v>
                </c:pt>
                <c:pt idx="28">
                  <c:v>2.1</c:v>
                </c:pt>
                <c:pt idx="29">
                  <c:v>1.6</c:v>
                </c:pt>
                <c:pt idx="30">
                  <c:v>1.9</c:v>
                </c:pt>
                <c:pt idx="31">
                  <c:v>2</c:v>
                </c:pt>
                <c:pt idx="32">
                  <c:v>2.2000000000000002</c:v>
                </c:pt>
                <c:pt idx="33">
                  <c:v>1.5</c:v>
                </c:pt>
                <c:pt idx="34">
                  <c:v>1.4</c:v>
                </c:pt>
                <c:pt idx="35">
                  <c:v>2.2999999999999998</c:v>
                </c:pt>
                <c:pt idx="36">
                  <c:v>2.4</c:v>
                </c:pt>
                <c:pt idx="37">
                  <c:v>1.8</c:v>
                </c:pt>
                <c:pt idx="38">
                  <c:v>1.8</c:v>
                </c:pt>
                <c:pt idx="39">
                  <c:v>2.1</c:v>
                </c:pt>
                <c:pt idx="40">
                  <c:v>2.4</c:v>
                </c:pt>
                <c:pt idx="41">
                  <c:v>2.2999999999999998</c:v>
                </c:pt>
                <c:pt idx="42">
                  <c:v>1.9</c:v>
                </c:pt>
                <c:pt idx="43">
                  <c:v>2.2999999999999998</c:v>
                </c:pt>
                <c:pt idx="44">
                  <c:v>2.5</c:v>
                </c:pt>
                <c:pt idx="45">
                  <c:v>2.2999999999999998</c:v>
                </c:pt>
                <c:pt idx="46">
                  <c:v>1.9</c:v>
                </c:pt>
                <c:pt idx="47">
                  <c:v>2</c:v>
                </c:pt>
                <c:pt idx="48">
                  <c:v>2.2999999999999998</c:v>
                </c:pt>
                <c:pt idx="49">
                  <c:v>1.8</c:v>
                </c:pt>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iris!$E$2:$E$51</c:f>
              <c:strCache>
                <c:ptCount val="50"/>
                <c:pt idx="0">
                  <c:v>Iris-setosa</c:v>
                </c:pt>
                <c:pt idx="1">
                  <c:v>Iris-setosa</c:v>
                </c:pt>
                <c:pt idx="2">
                  <c:v>Iris-setosa</c:v>
                </c:pt>
                <c:pt idx="3">
                  <c:v>Iris-setosa</c:v>
                </c:pt>
                <c:pt idx="4">
                  <c:v>Iris-setosa</c:v>
                </c:pt>
                <c:pt idx="5">
                  <c:v>Iris-setosa</c:v>
                </c:pt>
                <c:pt idx="6">
                  <c:v>Iris-setosa</c:v>
                </c:pt>
                <c:pt idx="7">
                  <c:v>Iris-setosa</c:v>
                </c:pt>
                <c:pt idx="8">
                  <c:v>Iris-setosa</c:v>
                </c:pt>
                <c:pt idx="9">
                  <c:v>Iris-setosa</c:v>
                </c:pt>
                <c:pt idx="10">
                  <c:v>Iris-setosa</c:v>
                </c:pt>
                <c:pt idx="11">
                  <c:v>Iris-setosa</c:v>
                </c:pt>
                <c:pt idx="12">
                  <c:v>Iris-setosa</c:v>
                </c:pt>
                <c:pt idx="13">
                  <c:v>Iris-setosa</c:v>
                </c:pt>
                <c:pt idx="14">
                  <c:v>Iris-setosa</c:v>
                </c:pt>
                <c:pt idx="15">
                  <c:v>Iris-setosa</c:v>
                </c:pt>
                <c:pt idx="16">
                  <c:v>Iris-setosa</c:v>
                </c:pt>
                <c:pt idx="17">
                  <c:v>Iris-setosa</c:v>
                </c:pt>
                <c:pt idx="18">
                  <c:v>Iris-setosa</c:v>
                </c:pt>
                <c:pt idx="19">
                  <c:v>Iris-setosa</c:v>
                </c:pt>
                <c:pt idx="20">
                  <c:v>Iris-setosa</c:v>
                </c:pt>
                <c:pt idx="21">
                  <c:v>Iris-setosa</c:v>
                </c:pt>
                <c:pt idx="22">
                  <c:v>Iris-setosa</c:v>
                </c:pt>
                <c:pt idx="23">
                  <c:v>Iris-setosa</c:v>
                </c:pt>
                <c:pt idx="24">
                  <c:v>Iris-setosa</c:v>
                </c:pt>
                <c:pt idx="25">
                  <c:v>Iris-setosa</c:v>
                </c:pt>
                <c:pt idx="26">
                  <c:v>Iris-setosa</c:v>
                </c:pt>
                <c:pt idx="27">
                  <c:v>Iris-setosa</c:v>
                </c:pt>
                <c:pt idx="28">
                  <c:v>Iris-setosa</c:v>
                </c:pt>
                <c:pt idx="29">
                  <c:v>Iris-setosa</c:v>
                </c:pt>
                <c:pt idx="30">
                  <c:v>Iris-setosa</c:v>
                </c:pt>
                <c:pt idx="31">
                  <c:v>Iris-setosa</c:v>
                </c:pt>
                <c:pt idx="32">
                  <c:v>Iris-setosa</c:v>
                </c:pt>
                <c:pt idx="33">
                  <c:v>Iris-setosa</c:v>
                </c:pt>
                <c:pt idx="34">
                  <c:v>Iris-setosa</c:v>
                </c:pt>
                <c:pt idx="35">
                  <c:v>Iris-setosa</c:v>
                </c:pt>
                <c:pt idx="36">
                  <c:v>Iris-setosa</c:v>
                </c:pt>
                <c:pt idx="37">
                  <c:v>Iris-setosa</c:v>
                </c:pt>
                <c:pt idx="38">
                  <c:v>Iris-setosa</c:v>
                </c:pt>
                <c:pt idx="39">
                  <c:v>Iris-setosa</c:v>
                </c:pt>
                <c:pt idx="40">
                  <c:v>Iris-setosa</c:v>
                </c:pt>
                <c:pt idx="41">
                  <c:v>Iris-setosa</c:v>
                </c:pt>
                <c:pt idx="42">
                  <c:v>Iris-setosa</c:v>
                </c:pt>
                <c:pt idx="43">
                  <c:v>Iris-setosa</c:v>
                </c:pt>
                <c:pt idx="44">
                  <c:v>Iris-setosa</c:v>
                </c:pt>
                <c:pt idx="45">
                  <c:v>Iris-setosa</c:v>
                </c:pt>
                <c:pt idx="46">
                  <c:v>Iris-setosa</c:v>
                </c:pt>
                <c:pt idx="47">
                  <c:v>Iris-setosa</c:v>
                </c:pt>
                <c:pt idx="48">
                  <c:v>Iris-setosa</c:v>
                </c:pt>
                <c:pt idx="49">
                  <c:v>Iris-setosa</c:v>
                </c:pt>
              </c:strCache>
            </c:strRef>
          </c:xVal>
          <c:yVal>
            <c:numRef>
              <c:f>iris!$F$2:$F$51</c:f>
              <c:numCache>
                <c:formatCode>General</c:formatCode>
                <c:ptCount val="50"/>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iris!$E$52:$E$101</c:f>
              <c:strCache>
                <c:ptCount val="50"/>
                <c:pt idx="0">
                  <c:v>Iris-versicolor</c:v>
                </c:pt>
                <c:pt idx="1">
                  <c:v>Iris-versicolor</c:v>
                </c:pt>
                <c:pt idx="2">
                  <c:v>Iris-versicolor</c:v>
                </c:pt>
                <c:pt idx="3">
                  <c:v>Iris-versicolor</c:v>
                </c:pt>
                <c:pt idx="4">
                  <c:v>Iris-versicolor</c:v>
                </c:pt>
                <c:pt idx="5">
                  <c:v>Iris-versicolor</c:v>
                </c:pt>
                <c:pt idx="6">
                  <c:v>Iris-versicolor</c:v>
                </c:pt>
                <c:pt idx="7">
                  <c:v>Iris-versicolor</c:v>
                </c:pt>
                <c:pt idx="8">
                  <c:v>Iris-versicolor</c:v>
                </c:pt>
                <c:pt idx="9">
                  <c:v>Iris-versicolor</c:v>
                </c:pt>
                <c:pt idx="10">
                  <c:v>Iris-versicolor</c:v>
                </c:pt>
                <c:pt idx="11">
                  <c:v>Iris-versicolor</c:v>
                </c:pt>
                <c:pt idx="12">
                  <c:v>Iris-versicolor</c:v>
                </c:pt>
                <c:pt idx="13">
                  <c:v>Iris-versicolor</c:v>
                </c:pt>
                <c:pt idx="14">
                  <c:v>Iris-versicolor</c:v>
                </c:pt>
                <c:pt idx="15">
                  <c:v>Iris-versicolor</c:v>
                </c:pt>
                <c:pt idx="16">
                  <c:v>Iris-versicolor</c:v>
                </c:pt>
                <c:pt idx="17">
                  <c:v>Iris-versicolor</c:v>
                </c:pt>
                <c:pt idx="18">
                  <c:v>Iris-versicolor</c:v>
                </c:pt>
                <c:pt idx="19">
                  <c:v>Iris-versicolor</c:v>
                </c:pt>
                <c:pt idx="20">
                  <c:v>Iris-versicolor</c:v>
                </c:pt>
                <c:pt idx="21">
                  <c:v>Iris-versicolor</c:v>
                </c:pt>
                <c:pt idx="22">
                  <c:v>Iris-versicolor</c:v>
                </c:pt>
                <c:pt idx="23">
                  <c:v>Iris-versicolor</c:v>
                </c:pt>
                <c:pt idx="24">
                  <c:v>Iris-versicolor</c:v>
                </c:pt>
                <c:pt idx="25">
                  <c:v>Iris-versicolor</c:v>
                </c:pt>
                <c:pt idx="26">
                  <c:v>Iris-versicolor</c:v>
                </c:pt>
                <c:pt idx="27">
                  <c:v>Iris-versicolor</c:v>
                </c:pt>
                <c:pt idx="28">
                  <c:v>Iris-versicolor</c:v>
                </c:pt>
                <c:pt idx="29">
                  <c:v>Iris-versicolor</c:v>
                </c:pt>
                <c:pt idx="30">
                  <c:v>Iris-versicolor</c:v>
                </c:pt>
                <c:pt idx="31">
                  <c:v>Iris-versicolor</c:v>
                </c:pt>
                <c:pt idx="32">
                  <c:v>Iris-versicolor</c:v>
                </c:pt>
                <c:pt idx="33">
                  <c:v>Iris-versicolor</c:v>
                </c:pt>
                <c:pt idx="34">
                  <c:v>Iris-versicolor</c:v>
                </c:pt>
                <c:pt idx="35">
                  <c:v>Iris-versicolor</c:v>
                </c:pt>
                <c:pt idx="36">
                  <c:v>Iris-versicolor</c:v>
                </c:pt>
                <c:pt idx="37">
                  <c:v>Iris-versicolor</c:v>
                </c:pt>
                <c:pt idx="38">
                  <c:v>Iris-versicolor</c:v>
                </c:pt>
                <c:pt idx="39">
                  <c:v>Iris-versicolor</c:v>
                </c:pt>
                <c:pt idx="40">
                  <c:v>Iris-versicolor</c:v>
                </c:pt>
                <c:pt idx="41">
                  <c:v>Iris-versicolor</c:v>
                </c:pt>
                <c:pt idx="42">
                  <c:v>Iris-versicolor</c:v>
                </c:pt>
                <c:pt idx="43">
                  <c:v>Iris-versicolor</c:v>
                </c:pt>
                <c:pt idx="44">
                  <c:v>Iris-versicolor</c:v>
                </c:pt>
                <c:pt idx="45">
                  <c:v>Iris-versicolor</c:v>
                </c:pt>
                <c:pt idx="46">
                  <c:v>Iris-versicolor</c:v>
                </c:pt>
                <c:pt idx="47">
                  <c:v>Iris-versicolor</c:v>
                </c:pt>
                <c:pt idx="48">
                  <c:v>Iris-versicolor</c:v>
                </c:pt>
                <c:pt idx="49">
                  <c:v>Iris-versicolor</c:v>
                </c:pt>
              </c:strCache>
            </c:strRef>
          </c:xVal>
          <c:yVal>
            <c:numRef>
              <c:f>iris!$F$52:$F$101</c:f>
              <c:numCache>
                <c:formatCode>General</c:formatCode>
                <c:ptCount val="50"/>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iris!$E$102:$E$151</c:f>
              <c:strCache>
                <c:ptCount val="50"/>
                <c:pt idx="0">
                  <c:v>Iris-virginica</c:v>
                </c:pt>
                <c:pt idx="1">
                  <c:v>Iris-virginica</c:v>
                </c:pt>
                <c:pt idx="2">
                  <c:v>Iris-virginica</c:v>
                </c:pt>
                <c:pt idx="3">
                  <c:v>Iris-virginica</c:v>
                </c:pt>
                <c:pt idx="4">
                  <c:v>Iris-virginica</c:v>
                </c:pt>
                <c:pt idx="5">
                  <c:v>Iris-virginica</c:v>
                </c:pt>
                <c:pt idx="6">
                  <c:v>Iris-virginica</c:v>
                </c:pt>
                <c:pt idx="7">
                  <c:v>Iris-virginica</c:v>
                </c:pt>
                <c:pt idx="8">
                  <c:v>Iris-virginica</c:v>
                </c:pt>
                <c:pt idx="9">
                  <c:v>Iris-virginica</c:v>
                </c:pt>
                <c:pt idx="10">
                  <c:v>Iris-virginica</c:v>
                </c:pt>
                <c:pt idx="11">
                  <c:v>Iris-virginica</c:v>
                </c:pt>
                <c:pt idx="12">
                  <c:v>Iris-virginica</c:v>
                </c:pt>
                <c:pt idx="13">
                  <c:v>Iris-virginica</c:v>
                </c:pt>
                <c:pt idx="14">
                  <c:v>Iris-virginica</c:v>
                </c:pt>
                <c:pt idx="15">
                  <c:v>Iris-virginica</c:v>
                </c:pt>
                <c:pt idx="16">
                  <c:v>Iris-virginica</c:v>
                </c:pt>
                <c:pt idx="17">
                  <c:v>Iris-virginica</c:v>
                </c:pt>
                <c:pt idx="18">
                  <c:v>Iris-virginica</c:v>
                </c:pt>
                <c:pt idx="19">
                  <c:v>Iris-virginica</c:v>
                </c:pt>
                <c:pt idx="20">
                  <c:v>Iris-virginica</c:v>
                </c:pt>
                <c:pt idx="21">
                  <c:v>Iris-virginica</c:v>
                </c:pt>
                <c:pt idx="22">
                  <c:v>Iris-virginica</c:v>
                </c:pt>
                <c:pt idx="23">
                  <c:v>Iris-virginica</c:v>
                </c:pt>
                <c:pt idx="24">
                  <c:v>Iris-virginica</c:v>
                </c:pt>
                <c:pt idx="25">
                  <c:v>Iris-virginica</c:v>
                </c:pt>
                <c:pt idx="26">
                  <c:v>Iris-virginica</c:v>
                </c:pt>
                <c:pt idx="27">
                  <c:v>Iris-virginica</c:v>
                </c:pt>
                <c:pt idx="28">
                  <c:v>Iris-virginica</c:v>
                </c:pt>
                <c:pt idx="29">
                  <c:v>Iris-virginica</c:v>
                </c:pt>
                <c:pt idx="30">
                  <c:v>Iris-virginica</c:v>
                </c:pt>
                <c:pt idx="31">
                  <c:v>Iris-virginica</c:v>
                </c:pt>
                <c:pt idx="32">
                  <c:v>Iris-virginica</c:v>
                </c:pt>
                <c:pt idx="33">
                  <c:v>Iris-virginica</c:v>
                </c:pt>
                <c:pt idx="34">
                  <c:v>Iris-virginica</c:v>
                </c:pt>
                <c:pt idx="35">
                  <c:v>Iris-virginica</c:v>
                </c:pt>
                <c:pt idx="36">
                  <c:v>Iris-virginica</c:v>
                </c:pt>
                <c:pt idx="37">
                  <c:v>Iris-virginica</c:v>
                </c:pt>
                <c:pt idx="38">
                  <c:v>Iris-virginica</c:v>
                </c:pt>
                <c:pt idx="39">
                  <c:v>Iris-virginica</c:v>
                </c:pt>
                <c:pt idx="40">
                  <c:v>Iris-virginica</c:v>
                </c:pt>
                <c:pt idx="41">
                  <c:v>Iris-virginica</c:v>
                </c:pt>
                <c:pt idx="42">
                  <c:v>Iris-virginica</c:v>
                </c:pt>
                <c:pt idx="43">
                  <c:v>Iris-virginica</c:v>
                </c:pt>
                <c:pt idx="44">
                  <c:v>Iris-virginica</c:v>
                </c:pt>
                <c:pt idx="45">
                  <c:v>Iris-virginica</c:v>
                </c:pt>
                <c:pt idx="46">
                  <c:v>Iris-virginica</c:v>
                </c:pt>
                <c:pt idx="47">
                  <c:v>Iris-virginica</c:v>
                </c:pt>
                <c:pt idx="48">
                  <c:v>Iris-virginica</c:v>
                </c:pt>
                <c:pt idx="49">
                  <c:v>Iris-virginica</c:v>
                </c:pt>
              </c:strCache>
            </c:strRef>
          </c:xVal>
          <c:yVal>
            <c:numRef>
              <c:f>iris!$F$102:$F$151</c:f>
              <c:numCache>
                <c:formatCode>General</c:formatCode>
                <c:ptCount val="50"/>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r>
              <a:rPr lang="en-US" sz="1800" b="0" i="0" baseline="0" dirty="0">
                <a:effectLst/>
                <a:latin typeface="Optima" panose="02000503060000020004" pitchFamily="2" charset="0"/>
              </a:rPr>
              <a:t>Petal length and width in iris flowers</a:t>
            </a:r>
            <a:endParaRPr lang="en-US" sz="1800" dirty="0">
              <a:effectLst/>
              <a:latin typeface="Optima" panose="02000503060000020004" pitchFamily="2" charset="0"/>
            </a:endParaRPr>
          </a:p>
        </c:rich>
      </c:tx>
      <c:layout>
        <c:manualLayout>
          <c:xMode val="edge"/>
          <c:yMode val="edge"/>
          <c:x val="0.26676566142668551"/>
          <c:y val="1.183431952662721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endParaRPr lang="en-US"/>
        </a:p>
      </c:txPr>
    </c:title>
    <c:autoTitleDeleted val="0"/>
    <c:plotArea>
      <c:layout/>
      <c:scatterChart>
        <c:scatterStyle val="lineMarker"/>
        <c:varyColors val="0"/>
        <c:ser>
          <c:idx val="0"/>
          <c:order val="0"/>
          <c:tx>
            <c:strRef>
              <c:f>iris_two_flowers!$D$1</c:f>
              <c:strCache>
                <c:ptCount val="1"/>
                <c:pt idx="0">
                  <c:v>petal_width</c:v>
                </c:pt>
              </c:strCache>
            </c:strRef>
          </c:tx>
          <c:spPr>
            <a:ln w="25400" cap="rnd">
              <a:noFill/>
              <a:round/>
            </a:ln>
            <a:effectLst/>
          </c:spPr>
          <c:marker>
            <c:symbol val="circle"/>
            <c:size val="7"/>
            <c:spPr>
              <a:solidFill>
                <a:schemeClr val="bg1">
                  <a:lumMod val="65000"/>
                </a:schemeClr>
              </a:solidFill>
              <a:ln w="9525">
                <a:solidFill>
                  <a:schemeClr val="accent1"/>
                </a:solidFill>
              </a:ln>
              <a:effectLst/>
            </c:spPr>
          </c:marker>
          <c:xVal>
            <c:numRef>
              <c:f>iris_two_flowers!$C$2:$C$3</c:f>
              <c:numCache>
                <c:formatCode>General</c:formatCode>
                <c:ptCount val="2"/>
                <c:pt idx="0">
                  <c:v>6.3</c:v>
                </c:pt>
                <c:pt idx="1">
                  <c:v>5.0999999999999996</c:v>
                </c:pt>
              </c:numCache>
            </c:numRef>
          </c:xVal>
          <c:yVal>
            <c:numRef>
              <c:f>iris_two_flowers!$D$2:$D$3</c:f>
              <c:numCache>
                <c:formatCode>General</c:formatCode>
                <c:ptCount val="2"/>
                <c:pt idx="0">
                  <c:v>1.8</c:v>
                </c:pt>
                <c:pt idx="1">
                  <c:v>2.4</c:v>
                </c:pt>
              </c:numCache>
            </c:numRef>
          </c:yVal>
          <c:smooth val="0"/>
          <c:extLst>
            <c:ext xmlns:c16="http://schemas.microsoft.com/office/drawing/2014/chart" uri="{C3380CC4-5D6E-409C-BE32-E72D297353CC}">
              <c16:uniqueId val="{00000000-71F7-6C4F-BB94-8A6B7828E7E1}"/>
            </c:ext>
          </c:extLst>
        </c:ser>
        <c:dLbls>
          <c:showLegendKey val="0"/>
          <c:showVal val="0"/>
          <c:showCatName val="0"/>
          <c:showSerName val="0"/>
          <c:showPercent val="0"/>
          <c:showBubbleSize val="0"/>
        </c:dLbls>
        <c:axId val="1348035327"/>
        <c:axId val="1348037087"/>
      </c:scatterChart>
      <c:valAx>
        <c:axId val="1348035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r>
                  <a:rPr lang="en-US" sz="1400">
                    <a:latin typeface="Optima" panose="02000503060000020004" pitchFamily="2" charset="0"/>
                  </a:rPr>
                  <a:t>Petal length (cm)</a:t>
                </a:r>
                <a:r>
                  <a:rPr lang="en-US" sz="1400" baseline="0">
                    <a:latin typeface="Optima" panose="02000503060000020004" pitchFamily="2" charset="0"/>
                  </a:rPr>
                  <a:t> </a:t>
                </a:r>
                <a:endParaRPr lang="en-US" sz="1400">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48037087"/>
        <c:crosses val="autoZero"/>
        <c:crossBetween val="midCat"/>
      </c:valAx>
      <c:valAx>
        <c:axId val="1348037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r>
                  <a:rPr lang="en-US" sz="1400">
                    <a:latin typeface="Optima" panose="02000503060000020004" pitchFamily="2" charset="0"/>
                  </a:rPr>
                  <a:t>Petal width</a:t>
                </a:r>
                <a:br>
                  <a:rPr lang="en-US" sz="1400">
                    <a:latin typeface="Optima" panose="02000503060000020004" pitchFamily="2" charset="0"/>
                  </a:rPr>
                </a:br>
                <a:r>
                  <a:rPr lang="en-US" sz="1400">
                    <a:latin typeface="Optima" panose="02000503060000020004" pitchFamily="2" charset="0"/>
                  </a:rPr>
                  <a:t>(cm)</a:t>
                </a:r>
              </a:p>
            </c:rich>
          </c:tx>
          <c:overlay val="0"/>
          <c:spPr>
            <a:noFill/>
            <a:ln>
              <a:noFill/>
            </a:ln>
            <a:effectLst/>
          </c:spPr>
          <c:txPr>
            <a:bodyPr rot="0" spcFirstLastPara="1" vertOverflow="ellipsis" wrap="square" anchor="ctr" anchorCtr="1"/>
            <a:lstStyle/>
            <a:p>
              <a:pPr>
                <a:defRPr sz="1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48035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4T18:46:13.09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9/25/22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A_concentration_two_time_steps_partial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10</a:t>
            </a:fld>
            <a:endParaRPr lang="en-US"/>
          </a:p>
        </p:txBody>
      </p:sp>
    </p:spTree>
    <p:extLst>
      <p:ext uri="{BB962C8B-B14F-4D97-AF65-F5344CB8AC3E}">
        <p14:creationId xmlns:p14="http://schemas.microsoft.com/office/powerpoint/2010/main" val="88357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A_concentration_two_time_steps_complete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11</a:t>
            </a:fld>
            <a:endParaRPr lang="en-US"/>
          </a:p>
        </p:txBody>
      </p:sp>
    </p:spTree>
    <p:extLst>
      <p:ext uri="{BB962C8B-B14F-4D97-AF65-F5344CB8AC3E}">
        <p14:creationId xmlns:p14="http://schemas.microsoft.com/office/powerpoint/2010/main" val="3484783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A_concentration_slower_diffusion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12</a:t>
            </a:fld>
            <a:endParaRPr lang="en-US"/>
          </a:p>
        </p:txBody>
      </p:sp>
    </p:spTree>
    <p:extLst>
      <p:ext uri="{BB962C8B-B14F-4D97-AF65-F5344CB8AC3E}">
        <p14:creationId xmlns:p14="http://schemas.microsoft.com/office/powerpoint/2010/main" val="1041636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13</a:t>
            </a:fld>
            <a:endParaRPr lang="en-US"/>
          </a:p>
        </p:txBody>
      </p:sp>
    </p:spTree>
    <p:extLst>
      <p:ext uri="{BB962C8B-B14F-4D97-AF65-F5344CB8AC3E}">
        <p14:creationId xmlns:p14="http://schemas.microsoft.com/office/powerpoint/2010/main" val="301275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two_particle_concentration_diffusion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14</a:t>
            </a:fld>
            <a:endParaRPr lang="en-US"/>
          </a:p>
        </p:txBody>
      </p:sp>
    </p:spTree>
    <p:extLst>
      <p:ext uri="{BB962C8B-B14F-4D97-AF65-F5344CB8AC3E}">
        <p14:creationId xmlns:p14="http://schemas.microsoft.com/office/powerpoint/2010/main" val="168063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autoregulation_example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15</a:t>
            </a:fld>
            <a:endParaRPr lang="en-US"/>
          </a:p>
        </p:txBody>
      </p:sp>
    </p:spTree>
    <p:extLst>
      <p:ext uri="{BB962C8B-B14F-4D97-AF65-F5344CB8AC3E}">
        <p14:creationId xmlns:p14="http://schemas.microsoft.com/office/powerpoint/2010/main" val="162594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two_cells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16</a:t>
            </a:fld>
            <a:endParaRPr lang="en-US"/>
          </a:p>
        </p:txBody>
      </p:sp>
    </p:spTree>
    <p:extLst>
      <p:ext uri="{BB962C8B-B14F-4D97-AF65-F5344CB8AC3E}">
        <p14:creationId xmlns:p14="http://schemas.microsoft.com/office/powerpoint/2010/main" val="3980022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feed-</a:t>
            </a:r>
            <a:r>
              <a:rPr lang="en-US" dirty="0" err="1"/>
              <a:t>forward_loop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17</a:t>
            </a:fld>
            <a:endParaRPr lang="en-US"/>
          </a:p>
        </p:txBody>
      </p:sp>
    </p:spTree>
    <p:extLst>
      <p:ext uri="{BB962C8B-B14F-4D97-AF65-F5344CB8AC3E}">
        <p14:creationId xmlns:p14="http://schemas.microsoft.com/office/powerpoint/2010/main" val="2911397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type-1_incoherent_feed-forward_loop</a:t>
            </a:r>
          </a:p>
        </p:txBody>
      </p:sp>
      <p:sp>
        <p:nvSpPr>
          <p:cNvPr id="4" name="Slide Number Placeholder 3"/>
          <p:cNvSpPr>
            <a:spLocks noGrp="1"/>
          </p:cNvSpPr>
          <p:nvPr>
            <p:ph type="sldNum" sz="quarter" idx="5"/>
          </p:nvPr>
        </p:nvSpPr>
        <p:spPr/>
        <p:txBody>
          <a:bodyPr/>
          <a:lstStyle/>
          <a:p>
            <a:fld id="{1FA7716F-88A2-8E4E-B694-34C10F2D9928}" type="slidenum">
              <a:rPr lang="en-US" smtClean="0"/>
              <a:t>18</a:t>
            </a:fld>
            <a:endParaRPr lang="en-US"/>
          </a:p>
        </p:txBody>
      </p:sp>
    </p:spTree>
    <p:extLst>
      <p:ext uri="{BB962C8B-B14F-4D97-AF65-F5344CB8AC3E}">
        <p14:creationId xmlns:p14="http://schemas.microsoft.com/office/powerpoint/2010/main" val="628902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repressilator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19</a:t>
            </a:fld>
            <a:endParaRPr lang="en-US"/>
          </a:p>
        </p:txBody>
      </p:sp>
    </p:spTree>
    <p:extLst>
      <p:ext uri="{BB962C8B-B14F-4D97-AF65-F5344CB8AC3E}">
        <p14:creationId xmlns:p14="http://schemas.microsoft.com/office/powerpoint/2010/main" val="2933506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van_der_waals_normal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26</a:t>
            </a:fld>
            <a:endParaRPr lang="en-US"/>
          </a:p>
        </p:txBody>
      </p:sp>
    </p:spTree>
    <p:extLst>
      <p:ext uri="{BB962C8B-B14F-4D97-AF65-F5344CB8AC3E}">
        <p14:creationId xmlns:p14="http://schemas.microsoft.com/office/powerpoint/2010/main" val="2755365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27</a:t>
            </a:fld>
            <a:endParaRPr lang="en-US"/>
          </a:p>
        </p:txBody>
      </p:sp>
    </p:spTree>
    <p:extLst>
      <p:ext uri="{BB962C8B-B14F-4D97-AF65-F5344CB8AC3E}">
        <p14:creationId xmlns:p14="http://schemas.microsoft.com/office/powerpoint/2010/main" val="2121332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spike_protein_similarity</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28</a:t>
            </a:fld>
            <a:endParaRPr lang="en-US"/>
          </a:p>
        </p:txBody>
      </p:sp>
    </p:spTree>
    <p:extLst>
      <p:ext uri="{BB962C8B-B14F-4D97-AF65-F5344CB8AC3E}">
        <p14:creationId xmlns:p14="http://schemas.microsoft.com/office/powerpoint/2010/main" val="54804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29</a:t>
            </a:fld>
            <a:endParaRPr lang="en-US"/>
          </a:p>
        </p:txBody>
      </p:sp>
    </p:spTree>
    <p:extLst>
      <p:ext uri="{BB962C8B-B14F-4D97-AF65-F5344CB8AC3E}">
        <p14:creationId xmlns:p14="http://schemas.microsoft.com/office/powerpoint/2010/main" val="1756059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semicircular_arc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30</a:t>
            </a:fld>
            <a:endParaRPr lang="en-US"/>
          </a:p>
        </p:txBody>
      </p:sp>
    </p:spTree>
    <p:extLst>
      <p:ext uri="{BB962C8B-B14F-4D97-AF65-F5344CB8AC3E}">
        <p14:creationId xmlns:p14="http://schemas.microsoft.com/office/powerpoint/2010/main" val="1087205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31</a:t>
            </a:fld>
            <a:endParaRPr lang="en-US"/>
          </a:p>
        </p:txBody>
      </p:sp>
    </p:spTree>
    <p:extLst>
      <p:ext uri="{BB962C8B-B14F-4D97-AF65-F5344CB8AC3E}">
        <p14:creationId xmlns:p14="http://schemas.microsoft.com/office/powerpoint/2010/main" val="494347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32</a:t>
            </a:fld>
            <a:endParaRPr lang="en-US"/>
          </a:p>
        </p:txBody>
      </p:sp>
    </p:spTree>
    <p:extLst>
      <p:ext uri="{BB962C8B-B14F-4D97-AF65-F5344CB8AC3E}">
        <p14:creationId xmlns:p14="http://schemas.microsoft.com/office/powerpoint/2010/main" val="4121711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33</a:t>
            </a:fld>
            <a:endParaRPr lang="en-US"/>
          </a:p>
        </p:txBody>
      </p:sp>
    </p:spTree>
    <p:extLst>
      <p:ext uri="{BB962C8B-B14F-4D97-AF65-F5344CB8AC3E}">
        <p14:creationId xmlns:p14="http://schemas.microsoft.com/office/powerpoint/2010/main" val="4049752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34</a:t>
            </a:fld>
            <a:endParaRPr lang="en-US"/>
          </a:p>
        </p:txBody>
      </p:sp>
    </p:spTree>
    <p:extLst>
      <p:ext uri="{BB962C8B-B14F-4D97-AF65-F5344CB8AC3E}">
        <p14:creationId xmlns:p14="http://schemas.microsoft.com/office/powerpoint/2010/main" val="3984253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35</a:t>
            </a:fld>
            <a:endParaRPr lang="en-US"/>
          </a:p>
        </p:txBody>
      </p:sp>
    </p:spTree>
    <p:extLst>
      <p:ext uri="{BB962C8B-B14F-4D97-AF65-F5344CB8AC3E}">
        <p14:creationId xmlns:p14="http://schemas.microsoft.com/office/powerpoint/2010/main" val="311605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36</a:t>
            </a:fld>
            <a:endParaRPr lang="en-US"/>
          </a:p>
        </p:txBody>
      </p:sp>
    </p:spTree>
    <p:extLst>
      <p:ext uri="{BB962C8B-B14F-4D97-AF65-F5344CB8AC3E}">
        <p14:creationId xmlns:p14="http://schemas.microsoft.com/office/powerpoint/2010/main" val="3204335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RMSD_weaknesses_mutation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37</a:t>
            </a:fld>
            <a:endParaRPr lang="en-US"/>
          </a:p>
        </p:txBody>
      </p:sp>
    </p:spTree>
    <p:extLst>
      <p:ext uri="{BB962C8B-B14F-4D97-AF65-F5344CB8AC3E}">
        <p14:creationId xmlns:p14="http://schemas.microsoft.com/office/powerpoint/2010/main" val="4223491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RMSD_weakness_loop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38</a:t>
            </a:fld>
            <a:endParaRPr lang="en-US"/>
          </a:p>
        </p:txBody>
      </p:sp>
    </p:spTree>
    <p:extLst>
      <p:ext uri="{BB962C8B-B14F-4D97-AF65-F5344CB8AC3E}">
        <p14:creationId xmlns:p14="http://schemas.microsoft.com/office/powerpoint/2010/main" val="415874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rmsd_simple_shapes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39</a:t>
            </a:fld>
            <a:endParaRPr lang="en-US"/>
          </a:p>
        </p:txBody>
      </p:sp>
    </p:spTree>
    <p:extLst>
      <p:ext uri="{BB962C8B-B14F-4D97-AF65-F5344CB8AC3E}">
        <p14:creationId xmlns:p14="http://schemas.microsoft.com/office/powerpoint/2010/main" val="2354511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circle_square_undersampling</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41</a:t>
            </a:fld>
            <a:endParaRPr lang="en-US"/>
          </a:p>
        </p:txBody>
      </p:sp>
    </p:spTree>
    <p:extLst>
      <p:ext uri="{BB962C8B-B14F-4D97-AF65-F5344CB8AC3E}">
        <p14:creationId xmlns:p14="http://schemas.microsoft.com/office/powerpoint/2010/main" val="883558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hemocytometer</a:t>
            </a:r>
          </a:p>
        </p:txBody>
      </p:sp>
      <p:sp>
        <p:nvSpPr>
          <p:cNvPr id="4" name="Slide Number Placeholder 3"/>
          <p:cNvSpPr>
            <a:spLocks noGrp="1"/>
          </p:cNvSpPr>
          <p:nvPr>
            <p:ph type="sldNum" sz="quarter" idx="5"/>
          </p:nvPr>
        </p:nvSpPr>
        <p:spPr/>
        <p:txBody>
          <a:bodyPr/>
          <a:lstStyle/>
          <a:p>
            <a:fld id="{1FA7716F-88A2-8E4E-B694-34C10F2D9928}" type="slidenum">
              <a:rPr lang="en-US" smtClean="0"/>
              <a:t>42</a:t>
            </a:fld>
            <a:endParaRPr lang="en-US"/>
          </a:p>
        </p:txBody>
      </p:sp>
    </p:spTree>
    <p:extLst>
      <p:ext uri="{BB962C8B-B14F-4D97-AF65-F5344CB8AC3E}">
        <p14:creationId xmlns:p14="http://schemas.microsoft.com/office/powerpoint/2010/main" val="2172790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43</a:t>
            </a:fld>
            <a:endParaRPr lang="en-US"/>
          </a:p>
        </p:txBody>
      </p:sp>
    </p:spTree>
    <p:extLst>
      <p:ext uri="{BB962C8B-B14F-4D97-AF65-F5344CB8AC3E}">
        <p14:creationId xmlns:p14="http://schemas.microsoft.com/office/powerpoint/2010/main" val="525254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dirty="0"/>
              <a:t>=1</a:t>
            </a:r>
          </a:p>
        </p:txBody>
      </p:sp>
      <p:sp>
        <p:nvSpPr>
          <p:cNvPr id="4" name="Slide Number Placeholder 3"/>
          <p:cNvSpPr>
            <a:spLocks noGrp="1"/>
          </p:cNvSpPr>
          <p:nvPr>
            <p:ph type="sldNum" sz="quarter" idx="5"/>
          </p:nvPr>
        </p:nvSpPr>
        <p:spPr/>
        <p:txBody>
          <a:bodyPr/>
          <a:lstStyle/>
          <a:p>
            <a:fld id="{1FA7716F-88A2-8E4E-B694-34C10F2D9928}" type="slidenum">
              <a:rPr lang="en-US" smtClean="0"/>
              <a:t>44</a:t>
            </a:fld>
            <a:endParaRPr lang="en-US"/>
          </a:p>
        </p:txBody>
      </p:sp>
    </p:spTree>
    <p:extLst>
      <p:ext uri="{BB962C8B-B14F-4D97-AF65-F5344CB8AC3E}">
        <p14:creationId xmlns:p14="http://schemas.microsoft.com/office/powerpoint/2010/main" val="3476750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a:t>=4</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45</a:t>
            </a:fld>
            <a:endParaRPr lang="en-US"/>
          </a:p>
        </p:txBody>
      </p:sp>
    </p:spTree>
    <p:extLst>
      <p:ext uri="{BB962C8B-B14F-4D97-AF65-F5344CB8AC3E}">
        <p14:creationId xmlns:p14="http://schemas.microsoft.com/office/powerpoint/2010/main" val="3619292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three_similar_shapes_unaligned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46</a:t>
            </a:fld>
            <a:endParaRPr lang="en-US"/>
          </a:p>
        </p:txBody>
      </p:sp>
    </p:spTree>
    <p:extLst>
      <p:ext uri="{BB962C8B-B14F-4D97-AF65-F5344CB8AC3E}">
        <p14:creationId xmlns:p14="http://schemas.microsoft.com/office/powerpoint/2010/main" val="886338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47</a:t>
            </a:fld>
            <a:endParaRPr lang="en-US"/>
          </a:p>
        </p:txBody>
      </p:sp>
    </p:spTree>
    <p:extLst>
      <p:ext uri="{BB962C8B-B14F-4D97-AF65-F5344CB8AC3E}">
        <p14:creationId xmlns:p14="http://schemas.microsoft.com/office/powerpoint/2010/main" val="1638390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48</a:t>
            </a:fld>
            <a:endParaRPr lang="en-US"/>
          </a:p>
        </p:txBody>
      </p:sp>
    </p:spTree>
    <p:extLst>
      <p:ext uri="{BB962C8B-B14F-4D97-AF65-F5344CB8AC3E}">
        <p14:creationId xmlns:p14="http://schemas.microsoft.com/office/powerpoint/2010/main" val="879429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49</a:t>
            </a:fld>
            <a:endParaRPr lang="en-US"/>
          </a:p>
        </p:txBody>
      </p:sp>
    </p:spTree>
    <p:extLst>
      <p:ext uri="{BB962C8B-B14F-4D97-AF65-F5344CB8AC3E}">
        <p14:creationId xmlns:p14="http://schemas.microsoft.com/office/powerpoint/2010/main" val="2353616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inscribed_circle_and_sphere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50</a:t>
            </a:fld>
            <a:endParaRPr lang="en-US"/>
          </a:p>
        </p:txBody>
      </p:sp>
    </p:spTree>
    <p:extLst>
      <p:ext uri="{BB962C8B-B14F-4D97-AF65-F5344CB8AC3E}">
        <p14:creationId xmlns:p14="http://schemas.microsoft.com/office/powerpoint/2010/main" val="271333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residuals_y_coordinates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53</a:t>
            </a:fld>
            <a:endParaRPr lang="en-US"/>
          </a:p>
        </p:txBody>
      </p:sp>
    </p:spTree>
    <p:extLst>
      <p:ext uri="{BB962C8B-B14F-4D97-AF65-F5344CB8AC3E}">
        <p14:creationId xmlns:p14="http://schemas.microsoft.com/office/powerpoint/2010/main" val="2506607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residuals_x_coordinates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54</a:t>
            </a:fld>
            <a:endParaRPr lang="en-US"/>
          </a:p>
        </p:txBody>
      </p:sp>
    </p:spTree>
    <p:extLst>
      <p:ext uri="{BB962C8B-B14F-4D97-AF65-F5344CB8AC3E}">
        <p14:creationId xmlns:p14="http://schemas.microsoft.com/office/powerpoint/2010/main" val="1959466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residuals</a:t>
            </a:r>
            <a:r>
              <a:rPr lang="en-US"/>
              <a:t>_projections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55</a:t>
            </a:fld>
            <a:endParaRPr lang="en-US"/>
          </a:p>
        </p:txBody>
      </p:sp>
    </p:spTree>
    <p:extLst>
      <p:ext uri="{BB962C8B-B14F-4D97-AF65-F5344CB8AC3E}">
        <p14:creationId xmlns:p14="http://schemas.microsoft.com/office/powerpoint/2010/main" val="2802730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56</a:t>
            </a:fld>
            <a:endParaRPr lang="en-US"/>
          </a:p>
        </p:txBody>
      </p:sp>
    </p:spTree>
    <p:extLst>
      <p:ext uri="{BB962C8B-B14F-4D97-AF65-F5344CB8AC3E}">
        <p14:creationId xmlns:p14="http://schemas.microsoft.com/office/powerpoint/2010/main" val="33457265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three_dimensional_pca_plane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57</a:t>
            </a:fld>
            <a:endParaRPr lang="en-US"/>
          </a:p>
        </p:txBody>
      </p:sp>
    </p:spTree>
    <p:extLst>
      <p:ext uri="{BB962C8B-B14F-4D97-AF65-F5344CB8AC3E}">
        <p14:creationId xmlns:p14="http://schemas.microsoft.com/office/powerpoint/2010/main" val="963713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58</a:t>
            </a:fld>
            <a:endParaRPr lang="en-US"/>
          </a:p>
        </p:txBody>
      </p:sp>
    </p:spTree>
    <p:extLst>
      <p:ext uri="{BB962C8B-B14F-4D97-AF65-F5344CB8AC3E}">
        <p14:creationId xmlns:p14="http://schemas.microsoft.com/office/powerpoint/2010/main" val="225944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laptop</a:t>
            </a:r>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7303023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medical_test_confusion_matrix_hypothetical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59</a:t>
            </a:fld>
            <a:endParaRPr lang="en-US"/>
          </a:p>
        </p:txBody>
      </p:sp>
    </p:spTree>
    <p:extLst>
      <p:ext uri="{BB962C8B-B14F-4D97-AF65-F5344CB8AC3E}">
        <p14:creationId xmlns:p14="http://schemas.microsoft.com/office/powerpoint/2010/main" val="42681215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MP_neuron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60</a:t>
            </a:fld>
            <a:endParaRPr lang="en-US"/>
          </a:p>
        </p:txBody>
      </p:sp>
    </p:spTree>
    <p:extLst>
      <p:ext uri="{BB962C8B-B14F-4D97-AF65-F5344CB8AC3E}">
        <p14:creationId xmlns:p14="http://schemas.microsoft.com/office/powerpoint/2010/main" val="2351005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perceptron</a:t>
            </a:r>
          </a:p>
        </p:txBody>
      </p:sp>
      <p:sp>
        <p:nvSpPr>
          <p:cNvPr id="4" name="Slide Number Placeholder 3"/>
          <p:cNvSpPr>
            <a:spLocks noGrp="1"/>
          </p:cNvSpPr>
          <p:nvPr>
            <p:ph type="sldNum" sz="quarter" idx="5"/>
          </p:nvPr>
        </p:nvSpPr>
        <p:spPr/>
        <p:txBody>
          <a:bodyPr/>
          <a:lstStyle/>
          <a:p>
            <a:fld id="{1FA7716F-88A2-8E4E-B694-34C10F2D9928}" type="slidenum">
              <a:rPr lang="en-US" smtClean="0"/>
              <a:t>61</a:t>
            </a:fld>
            <a:endParaRPr lang="en-US"/>
          </a:p>
        </p:txBody>
      </p:sp>
    </p:spTree>
    <p:extLst>
      <p:ext uri="{BB962C8B-B14F-4D97-AF65-F5344CB8AC3E}">
        <p14:creationId xmlns:p14="http://schemas.microsoft.com/office/powerpoint/2010/main" val="3420905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activation_function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62</a:t>
            </a:fld>
            <a:endParaRPr lang="en-US"/>
          </a:p>
        </p:txBody>
      </p:sp>
    </p:spTree>
    <p:extLst>
      <p:ext uri="{BB962C8B-B14F-4D97-AF65-F5344CB8AC3E}">
        <p14:creationId xmlns:p14="http://schemas.microsoft.com/office/powerpoint/2010/main" val="40210092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logistic_function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63</a:t>
            </a:fld>
            <a:endParaRPr lang="en-US"/>
          </a:p>
        </p:txBody>
      </p:sp>
    </p:spTree>
    <p:extLst>
      <p:ext uri="{BB962C8B-B14F-4D97-AF65-F5344CB8AC3E}">
        <p14:creationId xmlns:p14="http://schemas.microsoft.com/office/powerpoint/2010/main" val="4091277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rectifier</a:t>
            </a:r>
          </a:p>
        </p:txBody>
      </p:sp>
      <p:sp>
        <p:nvSpPr>
          <p:cNvPr id="4" name="Slide Number Placeholder 3"/>
          <p:cNvSpPr>
            <a:spLocks noGrp="1"/>
          </p:cNvSpPr>
          <p:nvPr>
            <p:ph type="sldNum" sz="quarter" idx="5"/>
          </p:nvPr>
        </p:nvSpPr>
        <p:spPr/>
        <p:txBody>
          <a:bodyPr/>
          <a:lstStyle/>
          <a:p>
            <a:fld id="{1FA7716F-88A2-8E4E-B694-34C10F2D9928}" type="slidenum">
              <a:rPr lang="en-US" smtClean="0"/>
              <a:t>64</a:t>
            </a:fld>
            <a:endParaRPr lang="en-US"/>
          </a:p>
        </p:txBody>
      </p:sp>
    </p:spTree>
    <p:extLst>
      <p:ext uri="{BB962C8B-B14F-4D97-AF65-F5344CB8AC3E}">
        <p14:creationId xmlns:p14="http://schemas.microsoft.com/office/powerpoint/2010/main" val="24621145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neural_network_wbc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65</a:t>
            </a:fld>
            <a:endParaRPr lang="en-US"/>
          </a:p>
        </p:txBody>
      </p:sp>
    </p:spTree>
    <p:extLst>
      <p:ext uri="{BB962C8B-B14F-4D97-AF65-F5344CB8AC3E}">
        <p14:creationId xmlns:p14="http://schemas.microsoft.com/office/powerpoint/2010/main" val="36426779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neural_network_wbc</a:t>
            </a:r>
            <a:endParaRPr lang="en-US" dirty="0"/>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66</a:t>
            </a:fld>
            <a:endParaRPr lang="en-US"/>
          </a:p>
        </p:txBody>
      </p:sp>
    </p:spTree>
    <p:extLst>
      <p:ext uri="{BB962C8B-B14F-4D97-AF65-F5344CB8AC3E}">
        <p14:creationId xmlns:p14="http://schemas.microsoft.com/office/powerpoint/2010/main" val="2664252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curse_of_dimensionality_two_irises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67</a:t>
            </a:fld>
            <a:endParaRPr lang="en-US"/>
          </a:p>
        </p:txBody>
      </p:sp>
    </p:spTree>
    <p:extLst>
      <p:ext uri="{BB962C8B-B14F-4D97-AF65-F5344CB8AC3E}">
        <p14:creationId xmlns:p14="http://schemas.microsoft.com/office/powerpoint/2010/main" val="412519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diffusion_three_reactions_before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a:t>
            </a:fld>
            <a:endParaRPr lang="en-US"/>
          </a:p>
        </p:txBody>
      </p:sp>
    </p:spTree>
    <p:extLst>
      <p:ext uri="{BB962C8B-B14F-4D97-AF65-F5344CB8AC3E}">
        <p14:creationId xmlns:p14="http://schemas.microsoft.com/office/powerpoint/2010/main" val="1047073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diffusion_three_reactions_after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304637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initial_A_concentration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1023437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A_concentration_one_time_step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9</a:t>
            </a:fld>
            <a:endParaRPr lang="en-US"/>
          </a:p>
        </p:txBody>
      </p:sp>
    </p:spTree>
    <p:extLst>
      <p:ext uri="{BB962C8B-B14F-4D97-AF65-F5344CB8AC3E}">
        <p14:creationId xmlns:p14="http://schemas.microsoft.com/office/powerpoint/2010/main" val="450055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4C6C-445F-1F49-8BB7-84F9DF3E5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DB1248-B052-9E43-84A6-38C7708F0F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804E32-BE1F-D44B-B165-E92F548E0562}"/>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79D2A128-3969-FF4B-AFA0-18802EC2C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BBE04-A7ED-894E-9EF8-BC4502A0557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99644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BA33-B77C-5348-8599-6CE8F0ACA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EE9EE4-64FD-9C49-831C-2413150DDC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9E87C-C15A-7446-90CE-891842796690}"/>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019C93A2-8544-0146-AAA9-540AD4A01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04F65-817E-9B41-9B9A-61419901ADD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26739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8C1BF3-3A4A-DE4E-A5D2-7ADF5FF11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451204-C072-7A4F-8E3A-7803E5FC1A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090D7-373D-234B-B9A7-F608FBAD5248}"/>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C8CF8D1B-98EA-2845-B74B-40F99ABF0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C9BC-392E-7646-9123-8592C2D53DB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14307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E93A-3640-CE48-9479-CEC8A8544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DBC7E-10EA-5B45-B7B1-96247D1CC4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2572C-1321-1348-B3C7-D969EEBE8ADE}"/>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30447DC3-1661-AB4A-83CF-19116CB67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A579C-3F82-DE48-927B-C4C03AEB621F}"/>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61695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EFD1-6504-CC49-BF36-AFFDC91CBDA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3DEBEA-C5AA-D74B-9ABD-41C25C7EE5BB}"/>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2B1A42-EBDD-5746-BB01-E6861079DE37}"/>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2AD89E4B-FB04-C446-A7AD-A8808AAA6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E3713-54B4-DC43-A7A4-92869DFF25F3}"/>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381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B6F4-2DB7-8A4A-A0AA-88514CD11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F161F-4750-4040-BF26-0E0D91B964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73E186-EE8E-BD46-BF93-33C2A489C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A44ED-12BF-FC4B-B264-9A87684D654E}"/>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6" name="Footer Placeholder 5">
            <a:extLst>
              <a:ext uri="{FF2B5EF4-FFF2-40B4-BE49-F238E27FC236}">
                <a16:creationId xmlns:a16="http://schemas.microsoft.com/office/drawing/2014/main" id="{6E9FA143-F645-8347-B5E6-CEB07446B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56383-1529-2146-A12F-C5774FF6CB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42198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59C1-580C-894F-B2EB-6295D9264A2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774D62-7582-744E-8980-421A2077B40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E4AC7D-A68A-BA4A-8045-BCD1CF421AB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A2EE3-59E6-EE48-B61B-F2357D0A1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66D35CE-F73D-0141-80D3-C2D91AC5A6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E13F22-E24F-9344-A1A3-90F84BC02118}"/>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8" name="Footer Placeholder 7">
            <a:extLst>
              <a:ext uri="{FF2B5EF4-FFF2-40B4-BE49-F238E27FC236}">
                <a16:creationId xmlns:a16="http://schemas.microsoft.com/office/drawing/2014/main" id="{A75DA110-3176-8C42-A9BC-96C406396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81C3F-14B9-604D-8EA0-159477D9A1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0118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659B-5468-634F-9F5E-144AA0FFAE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8E45B-0C1E-774A-A6F0-2FC2CE08939A}"/>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4" name="Footer Placeholder 3">
            <a:extLst>
              <a:ext uri="{FF2B5EF4-FFF2-40B4-BE49-F238E27FC236}">
                <a16:creationId xmlns:a16="http://schemas.microsoft.com/office/drawing/2014/main" id="{809A6D07-FCF1-BA43-BC9A-6FA11BDAE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E2835C-D764-0442-A2E6-91C531BB2A4D}"/>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81118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D5FF4-7818-B64E-8DE1-1A196A197790}"/>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3" name="Footer Placeholder 2">
            <a:extLst>
              <a:ext uri="{FF2B5EF4-FFF2-40B4-BE49-F238E27FC236}">
                <a16:creationId xmlns:a16="http://schemas.microsoft.com/office/drawing/2014/main" id="{3A131374-AD73-0444-B988-CF2587077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C11387-D30C-4745-BA9A-31250C39C65B}"/>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27497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3756-D4DC-9647-A1FF-9DF21EF3DA6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38852-3EE1-CE43-9C4B-810DBE481C8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778510-0F53-9343-9AE6-82106844959D}"/>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960E42-87B2-7D46-A8B3-35944022203B}"/>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6" name="Footer Placeholder 5">
            <a:extLst>
              <a:ext uri="{FF2B5EF4-FFF2-40B4-BE49-F238E27FC236}">
                <a16:creationId xmlns:a16="http://schemas.microsoft.com/office/drawing/2014/main" id="{D06E3A6A-87EA-9E41-AF85-B8C73C550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3625E-0496-8F40-A3A9-A7F5C252C86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7973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C69E-8F6A-044F-80EF-94CFB051320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673114-57DF-0045-A768-D07AB83C0B57}"/>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BD9D6D-FFC1-1C48-B351-6280C4604280}"/>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805E09-3E59-B240-9D4B-171685BA7B59}"/>
              </a:ext>
            </a:extLst>
          </p:cNvPr>
          <p:cNvSpPr>
            <a:spLocks noGrp="1"/>
          </p:cNvSpPr>
          <p:nvPr>
            <p:ph type="dt" sz="half" idx="10"/>
          </p:nvPr>
        </p:nvSpPr>
        <p:spPr/>
        <p:txBody>
          <a:bodyPr/>
          <a:lstStyle/>
          <a:p>
            <a:fld id="{9EEB5D18-614A-1A43-9057-E06F7A7EDE83}" type="datetimeFigureOut">
              <a:rPr lang="en-US" smtClean="0"/>
              <a:t>9/25/22</a:t>
            </a:fld>
            <a:endParaRPr lang="en-US"/>
          </a:p>
        </p:txBody>
      </p:sp>
      <p:sp>
        <p:nvSpPr>
          <p:cNvPr id="6" name="Footer Placeholder 5">
            <a:extLst>
              <a:ext uri="{FF2B5EF4-FFF2-40B4-BE49-F238E27FC236}">
                <a16:creationId xmlns:a16="http://schemas.microsoft.com/office/drawing/2014/main" id="{85A370F4-5174-8B40-AC67-2E4E4A6AB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56015-802C-1741-B647-EF74128C6A0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582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A2767-74C3-BD45-9949-D20521BC78D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C28AE-C68E-4C4B-B281-9C2BA6442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A0FAD-26A2-6546-8209-E57389A8735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B5D18-614A-1A43-9057-E06F7A7EDE83}" type="datetimeFigureOut">
              <a:rPr lang="en-US" smtClean="0"/>
              <a:t>9/25/22</a:t>
            </a:fld>
            <a:endParaRPr lang="en-US"/>
          </a:p>
        </p:txBody>
      </p:sp>
      <p:sp>
        <p:nvSpPr>
          <p:cNvPr id="5" name="Footer Placeholder 4">
            <a:extLst>
              <a:ext uri="{FF2B5EF4-FFF2-40B4-BE49-F238E27FC236}">
                <a16:creationId xmlns:a16="http://schemas.microsoft.com/office/drawing/2014/main" id="{AA7D62E4-038D-2C41-A4BF-694B77A7745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C95802-5FAD-1E4D-B6D6-D086257C4E5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334254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253840" y="246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538544" y="1556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538544" y="734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4833104" y="6021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922389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632844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2381282155"/>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66529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5480555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10284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1247511647"/>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1,1</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719572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 .9</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21510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D05409-3445-F641-B268-1BF0BCC23F34}"/>
              </a:ext>
            </a:extLst>
          </p:cNvPr>
          <p:cNvSpPr/>
          <p:nvPr/>
        </p:nvSpPr>
        <p:spPr>
          <a:xfrm>
            <a:off x="3992180" y="5272643"/>
            <a:ext cx="2701930" cy="629392"/>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A7D24FB-D92A-6541-B2D0-46CD46669A41}"/>
              </a:ext>
            </a:extLst>
          </p:cNvPr>
          <p:cNvSpPr txBox="1"/>
          <p:nvPr/>
        </p:nvSpPr>
        <p:spPr>
          <a:xfrm>
            <a:off x="4670705" y="5355771"/>
            <a:ext cx="1344880" cy="461665"/>
          </a:xfrm>
          <a:prstGeom prst="rect">
            <a:avLst/>
          </a:prstGeom>
          <a:noFill/>
        </p:spPr>
        <p:txBody>
          <a:bodyPr wrap="square">
            <a:spAutoFit/>
          </a:bodyPr>
          <a:lstStyle/>
          <a:p>
            <a:pPr lvl="0" algn="ctr">
              <a:defRPr/>
            </a:pPr>
            <a:r>
              <a:rPr lang="en-US" sz="2400" dirty="0">
                <a:solidFill>
                  <a:srgbClr val="000000">
                    <a:lumMod val="75000"/>
                    <a:lumOff val="25000"/>
                  </a:srgbClr>
                </a:solidFill>
                <a:latin typeface="Optima" panose="02000503060000020004" pitchFamily="2" charset="0"/>
              </a:rPr>
              <a:t>Gene</a:t>
            </a:r>
            <a:endParaRPr lang="en-US" sz="2000" dirty="0">
              <a:solidFill>
                <a:srgbClr val="000000">
                  <a:lumMod val="75000"/>
                  <a:lumOff val="25000"/>
                </a:srgbClr>
              </a:solidFill>
              <a:latin typeface="Optima" panose="02000503060000020004" pitchFamily="2" charset="0"/>
            </a:endParaRPr>
          </a:p>
        </p:txBody>
      </p:sp>
      <p:cxnSp>
        <p:nvCxnSpPr>
          <p:cNvPr id="11" name="Straight Arrow Connector 30">
            <a:extLst>
              <a:ext uri="{FF2B5EF4-FFF2-40B4-BE49-F238E27FC236}">
                <a16:creationId xmlns:a16="http://schemas.microsoft.com/office/drawing/2014/main" id="{4EAEC175-7FC3-5C45-9322-3671A51B575C}"/>
              </a:ext>
            </a:extLst>
          </p:cNvPr>
          <p:cNvCxnSpPr>
            <a:cxnSpLocks noChangeShapeType="1"/>
          </p:cNvCxnSpPr>
          <p:nvPr/>
        </p:nvCxnSpPr>
        <p:spPr bwMode="auto">
          <a:xfrm>
            <a:off x="6694110" y="5587339"/>
            <a:ext cx="2687396" cy="0"/>
          </a:xfrm>
          <a:prstGeom prst="straightConnector1">
            <a:avLst/>
          </a:prstGeom>
          <a:noFill/>
          <a:ln w="28575" cmpd="sng">
            <a:solidFill>
              <a:schemeClr val="tx1">
                <a:lumMod val="75000"/>
                <a:lumOff val="25000"/>
              </a:schemeClr>
            </a:solidFill>
            <a:round/>
            <a:headEnd type="none" w="med" len="med"/>
            <a:tailEnd type="none" w="med" len="med"/>
          </a:ln>
        </p:spPr>
      </p:cxnSp>
      <p:cxnSp>
        <p:nvCxnSpPr>
          <p:cNvPr id="13" name="Straight Arrow Connector 30">
            <a:extLst>
              <a:ext uri="{FF2B5EF4-FFF2-40B4-BE49-F238E27FC236}">
                <a16:creationId xmlns:a16="http://schemas.microsoft.com/office/drawing/2014/main" id="{3D5A39AC-6BE0-2545-AB17-926075122236}"/>
              </a:ext>
            </a:extLst>
          </p:cNvPr>
          <p:cNvCxnSpPr>
            <a:cxnSpLocks noChangeShapeType="1"/>
          </p:cNvCxnSpPr>
          <p:nvPr/>
        </p:nvCxnSpPr>
        <p:spPr bwMode="auto">
          <a:xfrm>
            <a:off x="1304784" y="5615047"/>
            <a:ext cx="2687396" cy="0"/>
          </a:xfrm>
          <a:prstGeom prst="straightConnector1">
            <a:avLst/>
          </a:prstGeom>
          <a:noFill/>
          <a:ln w="28575" cmpd="sng">
            <a:solidFill>
              <a:schemeClr val="tx1">
                <a:lumMod val="75000"/>
                <a:lumOff val="25000"/>
              </a:schemeClr>
            </a:solidFill>
            <a:round/>
            <a:headEnd type="none" w="med" len="med"/>
            <a:tailEnd type="none" w="med" len="med"/>
          </a:ln>
        </p:spPr>
      </p:cxnSp>
      <p:sp>
        <p:nvSpPr>
          <p:cNvPr id="14" name="TextBox 13">
            <a:extLst>
              <a:ext uri="{FF2B5EF4-FFF2-40B4-BE49-F238E27FC236}">
                <a16:creationId xmlns:a16="http://schemas.microsoft.com/office/drawing/2014/main" id="{03E1E828-28A4-A044-8A24-7EE18DAFFDA9}"/>
              </a:ext>
            </a:extLst>
          </p:cNvPr>
          <p:cNvSpPr txBox="1"/>
          <p:nvPr/>
        </p:nvSpPr>
        <p:spPr>
          <a:xfrm>
            <a:off x="8148196" y="5671204"/>
            <a:ext cx="1344880"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DNA</a:t>
            </a:r>
            <a:endParaRPr lang="en-US" sz="2000" dirty="0">
              <a:solidFill>
                <a:srgbClr val="000000">
                  <a:lumMod val="75000"/>
                  <a:lumOff val="25000"/>
                </a:srgbClr>
              </a:solidFill>
              <a:latin typeface="Optima" panose="02000503060000020004" pitchFamily="2" charset="0"/>
            </a:endParaRPr>
          </a:p>
        </p:txBody>
      </p:sp>
      <p:sp>
        <p:nvSpPr>
          <p:cNvPr id="15" name="TextBox 14">
            <a:extLst>
              <a:ext uri="{FF2B5EF4-FFF2-40B4-BE49-F238E27FC236}">
                <a16:creationId xmlns:a16="http://schemas.microsoft.com/office/drawing/2014/main" id="{574526F3-F3B1-7944-9953-37829EA6DE7D}"/>
              </a:ext>
            </a:extLst>
          </p:cNvPr>
          <p:cNvSpPr txBox="1"/>
          <p:nvPr/>
        </p:nvSpPr>
        <p:spPr>
          <a:xfrm>
            <a:off x="7693598" y="3666518"/>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Transcription</a:t>
            </a:r>
            <a:endParaRPr lang="en-US" sz="2000" i="1" dirty="0">
              <a:solidFill>
                <a:srgbClr val="000000">
                  <a:lumMod val="75000"/>
                  <a:lumOff val="25000"/>
                </a:srgbClr>
              </a:solidFill>
              <a:latin typeface="Optima" panose="02000503060000020004" pitchFamily="2" charset="0"/>
            </a:endParaRPr>
          </a:p>
        </p:txBody>
      </p:sp>
      <p:sp>
        <p:nvSpPr>
          <p:cNvPr id="16" name="TextBox 15">
            <a:extLst>
              <a:ext uri="{FF2B5EF4-FFF2-40B4-BE49-F238E27FC236}">
                <a16:creationId xmlns:a16="http://schemas.microsoft.com/office/drawing/2014/main" id="{C34651A3-E77C-D74A-8FCB-E8134A91CCE4}"/>
              </a:ext>
            </a:extLst>
          </p:cNvPr>
          <p:cNvSpPr txBox="1"/>
          <p:nvPr/>
        </p:nvSpPr>
        <p:spPr>
          <a:xfrm>
            <a:off x="4335077" y="927772"/>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Translation</a:t>
            </a:r>
            <a:endParaRPr lang="en-US" sz="2000" i="1" dirty="0">
              <a:solidFill>
                <a:srgbClr val="000000">
                  <a:lumMod val="75000"/>
                  <a:lumOff val="25000"/>
                </a:srgbClr>
              </a:solidFill>
              <a:latin typeface="Optima" panose="02000503060000020004" pitchFamily="2" charset="0"/>
            </a:endParaRPr>
          </a:p>
        </p:txBody>
      </p:sp>
      <p:sp>
        <p:nvSpPr>
          <p:cNvPr id="17" name="TextBox 16">
            <a:extLst>
              <a:ext uri="{FF2B5EF4-FFF2-40B4-BE49-F238E27FC236}">
                <a16:creationId xmlns:a16="http://schemas.microsoft.com/office/drawing/2014/main" id="{CE31B7EC-6919-BE40-B07D-9AE7B64208C0}"/>
              </a:ext>
            </a:extLst>
          </p:cNvPr>
          <p:cNvSpPr txBox="1"/>
          <p:nvPr/>
        </p:nvSpPr>
        <p:spPr>
          <a:xfrm>
            <a:off x="617518" y="3759541"/>
            <a:ext cx="2422676"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Auto</a:t>
            </a: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r</a:t>
            </a:r>
            <a:r>
              <a:rPr lang="en-US" sz="2400" i="1" dirty="0" err="1">
                <a:solidFill>
                  <a:srgbClr val="000000">
                    <a:lumMod val="75000"/>
                    <a:lumOff val="25000"/>
                  </a:srgbClr>
                </a:solidFill>
                <a:latin typeface="Optima" panose="02000503060000020004" pitchFamily="2" charset="0"/>
              </a:rPr>
              <a:t>egulation</a:t>
            </a:r>
            <a:endParaRPr lang="en-US" sz="2000" i="1" dirty="0">
              <a:solidFill>
                <a:srgbClr val="000000">
                  <a:lumMod val="75000"/>
                  <a:lumOff val="25000"/>
                </a:srgbClr>
              </a:solidFill>
              <a:latin typeface="Optima" panose="02000503060000020004" pitchFamily="2" charset="0"/>
            </a:endParaRPr>
          </a:p>
        </p:txBody>
      </p:sp>
      <p:sp>
        <p:nvSpPr>
          <p:cNvPr id="18" name="TextBox 17">
            <a:extLst>
              <a:ext uri="{FF2B5EF4-FFF2-40B4-BE49-F238E27FC236}">
                <a16:creationId xmlns:a16="http://schemas.microsoft.com/office/drawing/2014/main" id="{18AAD20E-FD65-B443-B97B-116E6D77122C}"/>
              </a:ext>
            </a:extLst>
          </p:cNvPr>
          <p:cNvSpPr txBox="1"/>
          <p:nvPr/>
        </p:nvSpPr>
        <p:spPr>
          <a:xfrm>
            <a:off x="6481841"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mRNA</a:t>
            </a:r>
            <a:endParaRPr lang="en-US" sz="2000" dirty="0">
              <a:solidFill>
                <a:srgbClr val="000000">
                  <a:lumMod val="75000"/>
                  <a:lumOff val="25000"/>
                </a:srgbClr>
              </a:solidFill>
              <a:latin typeface="Optima" panose="02000503060000020004" pitchFamily="2" charset="0"/>
            </a:endParaRPr>
          </a:p>
        </p:txBody>
      </p:sp>
      <p:sp>
        <p:nvSpPr>
          <p:cNvPr id="19" name="TextBox 18">
            <a:extLst>
              <a:ext uri="{FF2B5EF4-FFF2-40B4-BE49-F238E27FC236}">
                <a16:creationId xmlns:a16="http://schemas.microsoft.com/office/drawing/2014/main" id="{8CFA0379-87C3-AB43-9938-D5261B650AE0}"/>
              </a:ext>
            </a:extLst>
          </p:cNvPr>
          <p:cNvSpPr txBox="1"/>
          <p:nvPr/>
        </p:nvSpPr>
        <p:spPr>
          <a:xfrm>
            <a:off x="2186793"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Protein</a:t>
            </a:r>
            <a:endParaRPr lang="en-US" sz="2000" dirty="0">
              <a:solidFill>
                <a:srgbClr val="000000">
                  <a:lumMod val="75000"/>
                  <a:lumOff val="25000"/>
                </a:srgbClr>
              </a:solidFill>
              <a:latin typeface="Optima" panose="02000503060000020004" pitchFamily="2" charset="0"/>
            </a:endParaRPr>
          </a:p>
        </p:txBody>
      </p:sp>
      <p:sp>
        <p:nvSpPr>
          <p:cNvPr id="20" name="Arc 19">
            <a:extLst>
              <a:ext uri="{FF2B5EF4-FFF2-40B4-BE49-F238E27FC236}">
                <a16:creationId xmlns:a16="http://schemas.microsoft.com/office/drawing/2014/main" id="{1C3B08F5-84DE-B04B-8476-1EDE2C0C5096}"/>
              </a:ext>
            </a:extLst>
          </p:cNvPr>
          <p:cNvSpPr/>
          <p:nvPr/>
        </p:nvSpPr>
        <p:spPr>
          <a:xfrm rot="5400000" flipH="1">
            <a:off x="3107627" y="1316063"/>
            <a:ext cx="4471035" cy="4700902"/>
          </a:xfrm>
          <a:prstGeom prst="arc">
            <a:avLst>
              <a:gd name="adj1" fmla="val 13568773"/>
              <a:gd name="adj2" fmla="val 16980502"/>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C30BD62A-448D-934D-BED8-165617B29056}"/>
              </a:ext>
            </a:extLst>
          </p:cNvPr>
          <p:cNvSpPr/>
          <p:nvPr/>
        </p:nvSpPr>
        <p:spPr>
          <a:xfrm rot="5400000" flipH="1">
            <a:off x="3106110" y="1298251"/>
            <a:ext cx="4471035" cy="4700902"/>
          </a:xfrm>
          <a:prstGeom prst="arc">
            <a:avLst>
              <a:gd name="adj1" fmla="val 18121241"/>
              <a:gd name="adj2" fmla="val 3592450"/>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6F092633-5DE9-C44D-8BF9-DC2AF347403E}"/>
              </a:ext>
            </a:extLst>
          </p:cNvPr>
          <p:cNvSpPr/>
          <p:nvPr/>
        </p:nvSpPr>
        <p:spPr>
          <a:xfrm rot="5400000" flipH="1">
            <a:off x="3106109" y="1298251"/>
            <a:ext cx="4471035" cy="4700902"/>
          </a:xfrm>
          <a:prstGeom prst="arc">
            <a:avLst>
              <a:gd name="adj1" fmla="val 4702955"/>
              <a:gd name="adj2" fmla="val 8031926"/>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7739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14">
            <a:extLst>
              <a:ext uri="{FF2B5EF4-FFF2-40B4-BE49-F238E27FC236}">
                <a16:creationId xmlns:a16="http://schemas.microsoft.com/office/drawing/2014/main" id="{FD2F2A07-C9B9-8E48-962D-F703F55F66F9}"/>
              </a:ext>
            </a:extLst>
          </p:cNvPr>
          <p:cNvSpPr>
            <a:spLocks noChangeAspect="1"/>
          </p:cNvSpPr>
          <p:nvPr/>
        </p:nvSpPr>
        <p:spPr bwMode="auto">
          <a:xfrm>
            <a:off x="2248984"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5" name="Straight Arrow Connector 30">
            <a:extLst>
              <a:ext uri="{FF2B5EF4-FFF2-40B4-BE49-F238E27FC236}">
                <a16:creationId xmlns:a16="http://schemas.microsoft.com/office/drawing/2014/main" id="{1BCDC0D6-06C4-074B-9EBC-246B1DFC00B9}"/>
              </a:ext>
            </a:extLst>
          </p:cNvPr>
          <p:cNvCxnSpPr>
            <a:cxnSpLocks noChangeShapeType="1"/>
          </p:cNvCxnSpPr>
          <p:nvPr/>
        </p:nvCxnSpPr>
        <p:spPr bwMode="auto">
          <a:xfrm>
            <a:off x="2725094" y="2509805"/>
            <a:ext cx="766252" cy="0"/>
          </a:xfrm>
          <a:prstGeom prst="straightConnector1">
            <a:avLst/>
          </a:prstGeom>
          <a:noFill/>
          <a:ln w="28575" cmpd="sng">
            <a:solidFill>
              <a:schemeClr val="tx1">
                <a:lumMod val="75000"/>
                <a:lumOff val="25000"/>
              </a:schemeClr>
            </a:solidFill>
            <a:round/>
            <a:headEnd/>
            <a:tailEnd type="arrow" w="sm" len="sm"/>
          </a:ln>
        </p:spPr>
      </p:cxnSp>
      <p:sp>
        <p:nvSpPr>
          <p:cNvPr id="6" name="Oval 14">
            <a:extLst>
              <a:ext uri="{FF2B5EF4-FFF2-40B4-BE49-F238E27FC236}">
                <a16:creationId xmlns:a16="http://schemas.microsoft.com/office/drawing/2014/main" id="{BD7AC45D-059A-F043-B663-9618918E1CF0}"/>
              </a:ext>
            </a:extLst>
          </p:cNvPr>
          <p:cNvSpPr>
            <a:spLocks noChangeAspect="1"/>
          </p:cNvSpPr>
          <p:nvPr/>
        </p:nvSpPr>
        <p:spPr bwMode="auto">
          <a:xfrm>
            <a:off x="3607519"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0" name="Oval 14">
            <a:extLst>
              <a:ext uri="{FF2B5EF4-FFF2-40B4-BE49-F238E27FC236}">
                <a16:creationId xmlns:a16="http://schemas.microsoft.com/office/drawing/2014/main" id="{242E742B-F30D-8F48-AC63-671258DAD5C4}"/>
              </a:ext>
            </a:extLst>
          </p:cNvPr>
          <p:cNvSpPr>
            <a:spLocks noChangeAspect="1"/>
          </p:cNvSpPr>
          <p:nvPr/>
        </p:nvSpPr>
        <p:spPr bwMode="auto">
          <a:xfrm>
            <a:off x="4853638"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11" name="Straight Arrow Connector 30">
            <a:extLst>
              <a:ext uri="{FF2B5EF4-FFF2-40B4-BE49-F238E27FC236}">
                <a16:creationId xmlns:a16="http://schemas.microsoft.com/office/drawing/2014/main" id="{BAAD88A7-208E-B444-B686-72324328DF9C}"/>
              </a:ext>
            </a:extLst>
          </p:cNvPr>
          <p:cNvCxnSpPr>
            <a:cxnSpLocks noChangeShapeType="1"/>
          </p:cNvCxnSpPr>
          <p:nvPr/>
        </p:nvCxnSpPr>
        <p:spPr bwMode="auto">
          <a:xfrm>
            <a:off x="5329748" y="2509805"/>
            <a:ext cx="766252" cy="0"/>
          </a:xfrm>
          <a:prstGeom prst="straightConnector1">
            <a:avLst/>
          </a:prstGeom>
          <a:noFill/>
          <a:ln w="28575" cmpd="sng">
            <a:solidFill>
              <a:schemeClr val="tx1">
                <a:lumMod val="75000"/>
                <a:lumOff val="25000"/>
              </a:schemeClr>
            </a:solidFill>
            <a:round/>
            <a:headEnd/>
            <a:tailEnd type="arrow" w="sm" len="sm"/>
          </a:ln>
        </p:spPr>
      </p:cxnSp>
      <p:sp>
        <p:nvSpPr>
          <p:cNvPr id="12" name="Oval 14">
            <a:extLst>
              <a:ext uri="{FF2B5EF4-FFF2-40B4-BE49-F238E27FC236}">
                <a16:creationId xmlns:a16="http://schemas.microsoft.com/office/drawing/2014/main" id="{25C19BFF-1A80-7B4F-AFCF-4F6DDC633831}"/>
              </a:ext>
            </a:extLst>
          </p:cNvPr>
          <p:cNvSpPr>
            <a:spLocks noChangeAspect="1"/>
          </p:cNvSpPr>
          <p:nvPr/>
        </p:nvSpPr>
        <p:spPr bwMode="auto">
          <a:xfrm>
            <a:off x="6212173"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3" name="Arc 12">
            <a:extLst>
              <a:ext uri="{FF2B5EF4-FFF2-40B4-BE49-F238E27FC236}">
                <a16:creationId xmlns:a16="http://schemas.microsoft.com/office/drawing/2014/main" id="{AC8DC1D2-6463-994E-9086-A20D34CC7E3E}"/>
              </a:ext>
            </a:extLst>
          </p:cNvPr>
          <p:cNvSpPr/>
          <p:nvPr/>
        </p:nvSpPr>
        <p:spPr>
          <a:xfrm>
            <a:off x="6511228" y="2079210"/>
            <a:ext cx="365764" cy="861190"/>
          </a:xfrm>
          <a:prstGeom prst="arc">
            <a:avLst>
              <a:gd name="adj1" fmla="val 13883411"/>
              <a:gd name="adj2" fmla="val 8076317"/>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4604BE8-3D9F-D242-A5FD-5DE6CF96EBF6}"/>
              </a:ext>
            </a:extLst>
          </p:cNvPr>
          <p:cNvSpPr txBox="1"/>
          <p:nvPr/>
        </p:nvSpPr>
        <p:spPr>
          <a:xfrm>
            <a:off x="2431866"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1</a:t>
            </a:r>
          </a:p>
        </p:txBody>
      </p:sp>
      <p:sp>
        <p:nvSpPr>
          <p:cNvPr id="16" name="TextBox 15">
            <a:extLst>
              <a:ext uri="{FF2B5EF4-FFF2-40B4-BE49-F238E27FC236}">
                <a16:creationId xmlns:a16="http://schemas.microsoft.com/office/drawing/2014/main" id="{A0090D4D-647C-7F41-97E9-1D314F874248}"/>
              </a:ext>
            </a:extLst>
          </p:cNvPr>
          <p:cNvSpPr txBox="1"/>
          <p:nvPr/>
        </p:nvSpPr>
        <p:spPr>
          <a:xfrm>
            <a:off x="5050175"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2</a:t>
            </a:r>
          </a:p>
        </p:txBody>
      </p:sp>
      <p:sp>
        <p:nvSpPr>
          <p:cNvPr id="17" name="TextBox 16">
            <a:extLst>
              <a:ext uri="{FF2B5EF4-FFF2-40B4-BE49-F238E27FC236}">
                <a16:creationId xmlns:a16="http://schemas.microsoft.com/office/drawing/2014/main" id="{F479B310-A706-FF44-B9DE-FDE099F096C1}"/>
              </a:ext>
            </a:extLst>
          </p:cNvPr>
          <p:cNvSpPr txBox="1"/>
          <p:nvPr/>
        </p:nvSpPr>
        <p:spPr>
          <a:xfrm>
            <a:off x="5507568" y="2444399"/>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8" name="TextBox 17">
            <a:extLst>
              <a:ext uri="{FF2B5EF4-FFF2-40B4-BE49-F238E27FC236}">
                <a16:creationId xmlns:a16="http://schemas.microsoft.com/office/drawing/2014/main" id="{930437EF-9862-A144-9706-EF2022737E5C}"/>
              </a:ext>
            </a:extLst>
          </p:cNvPr>
          <p:cNvSpPr txBox="1"/>
          <p:nvPr/>
        </p:nvSpPr>
        <p:spPr>
          <a:xfrm>
            <a:off x="6875799" y="2279551"/>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9" name="TextBox 18">
            <a:extLst>
              <a:ext uri="{FF2B5EF4-FFF2-40B4-BE49-F238E27FC236}">
                <a16:creationId xmlns:a16="http://schemas.microsoft.com/office/drawing/2014/main" id="{9F04C475-F969-284E-B8B1-94DC83415E9F}"/>
              </a:ext>
            </a:extLst>
          </p:cNvPr>
          <p:cNvSpPr txBox="1"/>
          <p:nvPr/>
        </p:nvSpPr>
        <p:spPr>
          <a:xfrm>
            <a:off x="2902914" y="2444398"/>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412447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4">
            <a:extLst>
              <a:ext uri="{FF2B5EF4-FFF2-40B4-BE49-F238E27FC236}">
                <a16:creationId xmlns:a16="http://schemas.microsoft.com/office/drawing/2014/main" id="{01B38E0F-C819-FA4F-A6E9-9E3D6038225C}"/>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23" name="Straight Arrow Connector 30">
            <a:extLst>
              <a:ext uri="{FF2B5EF4-FFF2-40B4-BE49-F238E27FC236}">
                <a16:creationId xmlns:a16="http://schemas.microsoft.com/office/drawing/2014/main" id="{AD9DAED9-5927-3848-97AA-2BBD25A249B3}"/>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24" name="Oval 14">
            <a:extLst>
              <a:ext uri="{FF2B5EF4-FFF2-40B4-BE49-F238E27FC236}">
                <a16:creationId xmlns:a16="http://schemas.microsoft.com/office/drawing/2014/main" id="{8F59C1AE-1A93-CE4E-AEBB-55E60AD6BB27}"/>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25" name="Oval 14">
            <a:extLst>
              <a:ext uri="{FF2B5EF4-FFF2-40B4-BE49-F238E27FC236}">
                <a16:creationId xmlns:a16="http://schemas.microsoft.com/office/drawing/2014/main" id="{2450309B-4D9A-4A40-8B07-F8351A92A08B}"/>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26" name="Straight Arrow Connector 30">
            <a:extLst>
              <a:ext uri="{FF2B5EF4-FFF2-40B4-BE49-F238E27FC236}">
                <a16:creationId xmlns:a16="http://schemas.microsoft.com/office/drawing/2014/main" id="{A9355787-AD04-4F40-A3F1-A59F1E6598FC}"/>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7" name="Arc 26">
            <a:extLst>
              <a:ext uri="{FF2B5EF4-FFF2-40B4-BE49-F238E27FC236}">
                <a16:creationId xmlns:a16="http://schemas.microsoft.com/office/drawing/2014/main" id="{A19F9443-639F-E74B-A207-76C9E88F84CA}"/>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2888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14" name="Straight Arrow Connector 30">
            <a:extLst>
              <a:ext uri="{FF2B5EF4-FFF2-40B4-BE49-F238E27FC236}">
                <a16:creationId xmlns:a16="http://schemas.microsoft.com/office/drawing/2014/main" id="{22D95DCF-1B3F-7B4C-B6F7-F9CBC61BB1D8}"/>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1" name="Arc 20">
            <a:extLst>
              <a:ext uri="{FF2B5EF4-FFF2-40B4-BE49-F238E27FC236}">
                <a16:creationId xmlns:a16="http://schemas.microsoft.com/office/drawing/2014/main" id="{12A8DE82-2C27-9748-8797-5EDD1430B962}"/>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C331A240-C91B-5A4C-BD45-E855705CB8DB}"/>
              </a:ext>
            </a:extLst>
          </p:cNvPr>
          <p:cNvSpPr txBox="1"/>
          <p:nvPr/>
        </p:nvSpPr>
        <p:spPr>
          <a:xfrm>
            <a:off x="6096000" y="981286"/>
            <a:ext cx="370614"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Optima" panose="02000503060000020004" pitchFamily="2" charset="0"/>
              </a:rPr>
              <a:t>+</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0" name="TextBox 9">
            <a:extLst>
              <a:ext uri="{FF2B5EF4-FFF2-40B4-BE49-F238E27FC236}">
                <a16:creationId xmlns:a16="http://schemas.microsoft.com/office/drawing/2014/main" id="{FDC4FD98-0B3C-A842-A047-07E30FB993C9}"/>
              </a:ext>
            </a:extLst>
          </p:cNvPr>
          <p:cNvSpPr txBox="1"/>
          <p:nvPr/>
        </p:nvSpPr>
        <p:spPr>
          <a:xfrm>
            <a:off x="6801196" y="172860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392241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5430542" y="3033651"/>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cxnSp>
        <p:nvCxnSpPr>
          <p:cNvPr id="11" name="Straight Arrow Connector 30">
            <a:extLst>
              <a:ext uri="{FF2B5EF4-FFF2-40B4-BE49-F238E27FC236}">
                <a16:creationId xmlns:a16="http://schemas.microsoft.com/office/drawing/2014/main" id="{8FDAD1F3-25A4-CB47-AD7B-972FFECEEB37}"/>
              </a:ext>
            </a:extLst>
          </p:cNvPr>
          <p:cNvCxnSpPr>
            <a:cxnSpLocks noChangeShapeType="1"/>
          </p:cNvCxnSpPr>
          <p:nvPr/>
        </p:nvCxnSpPr>
        <p:spPr bwMode="auto">
          <a:xfrm flipH="1" flipV="1">
            <a:off x="5051100" y="2361132"/>
            <a:ext cx="383126" cy="610966"/>
          </a:xfrm>
          <a:prstGeom prst="straightConnector1">
            <a:avLst/>
          </a:prstGeom>
          <a:noFill/>
          <a:ln w="28575" cmpd="sng">
            <a:solidFill>
              <a:schemeClr val="tx1">
                <a:lumMod val="75000"/>
                <a:lumOff val="25000"/>
              </a:schemeClr>
            </a:solidFill>
            <a:round/>
            <a:headEnd/>
            <a:tailEnd type="arrow" w="sm" len="sm"/>
          </a:ln>
        </p:spPr>
      </p:cxnSp>
      <p:cxnSp>
        <p:nvCxnSpPr>
          <p:cNvPr id="15" name="Straight Arrow Connector 30">
            <a:extLst>
              <a:ext uri="{FF2B5EF4-FFF2-40B4-BE49-F238E27FC236}">
                <a16:creationId xmlns:a16="http://schemas.microsoft.com/office/drawing/2014/main" id="{724F1B7A-A9B3-AD42-9669-D55F5B684483}"/>
              </a:ext>
            </a:extLst>
          </p:cNvPr>
          <p:cNvCxnSpPr>
            <a:cxnSpLocks noChangeShapeType="1"/>
          </p:cNvCxnSpPr>
          <p:nvPr/>
        </p:nvCxnSpPr>
        <p:spPr bwMode="auto">
          <a:xfrm flipH="1">
            <a:off x="5718775" y="2378432"/>
            <a:ext cx="383126" cy="610966"/>
          </a:xfrm>
          <a:prstGeom prst="straightConnector1">
            <a:avLst/>
          </a:prstGeom>
          <a:noFill/>
          <a:ln w="28575" cmpd="sng">
            <a:solidFill>
              <a:schemeClr val="tx1">
                <a:lumMod val="75000"/>
                <a:lumOff val="25000"/>
              </a:schemeClr>
            </a:solidFill>
            <a:round/>
            <a:headEnd/>
            <a:tailEnd type="arrow" w="sm" len="sm"/>
          </a:ln>
        </p:spPr>
      </p:cxnSp>
      <p:sp>
        <p:nvSpPr>
          <p:cNvPr id="16" name="TextBox 15">
            <a:extLst>
              <a:ext uri="{FF2B5EF4-FFF2-40B4-BE49-F238E27FC236}">
                <a16:creationId xmlns:a16="http://schemas.microsoft.com/office/drawing/2014/main" id="{8A21052E-D837-8344-A1BD-33601AAA05EF}"/>
              </a:ext>
            </a:extLst>
          </p:cNvPr>
          <p:cNvSpPr txBox="1"/>
          <p:nvPr/>
        </p:nvSpPr>
        <p:spPr>
          <a:xfrm>
            <a:off x="5910338"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7" name="TextBox 16">
            <a:extLst>
              <a:ext uri="{FF2B5EF4-FFF2-40B4-BE49-F238E27FC236}">
                <a16:creationId xmlns:a16="http://schemas.microsoft.com/office/drawing/2014/main" id="{184F3DD9-AA3D-114A-A889-3FB8DCA475D2}"/>
              </a:ext>
            </a:extLst>
          </p:cNvPr>
          <p:cNvSpPr txBox="1"/>
          <p:nvPr/>
        </p:nvSpPr>
        <p:spPr>
          <a:xfrm>
            <a:off x="4872049"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1676049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117204" y="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117204" y="1473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436859" y="52951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355618" y="7671047"/>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3E218-613D-D343-925D-6DCB49FA57A9}"/>
              </a:ext>
            </a:extLst>
          </p:cNvPr>
          <p:cNvPicPr>
            <a:picLocks noChangeAspect="1"/>
          </p:cNvPicPr>
          <p:nvPr/>
        </p:nvPicPr>
        <p:blipFill rotWithShape="1">
          <a:blip r:embed="rId2"/>
          <a:srcRect r="40783"/>
          <a:stretch/>
        </p:blipFill>
        <p:spPr>
          <a:xfrm>
            <a:off x="1997075" y="673100"/>
            <a:ext cx="4875214" cy="4920294"/>
          </a:xfrm>
          <a:prstGeom prst="snip2SameRect">
            <a:avLst>
              <a:gd name="adj1" fmla="val 7529"/>
              <a:gd name="adj2" fmla="val 0"/>
            </a:avLst>
          </a:prstGeom>
        </p:spPr>
      </p:pic>
    </p:spTree>
    <p:extLst>
      <p:ext uri="{BB962C8B-B14F-4D97-AF65-F5344CB8AC3E}">
        <p14:creationId xmlns:p14="http://schemas.microsoft.com/office/powerpoint/2010/main" val="822445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2824893" y="2859501"/>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015965" y="2008620"/>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3821240" y="1909891"/>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051807" y="2680527"/>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783224" y="2167989"/>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9787954" y="2534158"/>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120285" y="1128366"/>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4D6CF9C-FF87-B24A-BCF4-1F9864457F09}"/>
              </a:ext>
            </a:extLst>
          </p:cNvPr>
          <p:cNvSpPr/>
          <p:nvPr/>
        </p:nvSpPr>
        <p:spPr>
          <a:xfrm>
            <a:off x="4279455" y="2656333"/>
            <a:ext cx="170688" cy="107270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cxnSp>
        <p:nvCxnSpPr>
          <p:cNvPr id="68" name="Straight Arrow Connector 67">
            <a:extLst>
              <a:ext uri="{FF2B5EF4-FFF2-40B4-BE49-F238E27FC236}">
                <a16:creationId xmlns:a16="http://schemas.microsoft.com/office/drawing/2014/main" id="{10589889-40CD-9148-9962-12661E62D6AC}"/>
              </a:ext>
            </a:extLst>
          </p:cNvPr>
          <p:cNvCxnSpPr>
            <a:cxnSpLocks/>
            <a:stCxn id="42" idx="7"/>
          </p:cNvCxnSpPr>
          <p:nvPr/>
        </p:nvCxnSpPr>
        <p:spPr>
          <a:xfrm flipV="1">
            <a:off x="7962284" y="3648545"/>
            <a:ext cx="1911110" cy="37972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368675" y="3322359"/>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809178" y="234359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809431" y="2757956"/>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595541" y="3246103"/>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135790" y="1433162"/>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210800" y="4487564"/>
            <a:ext cx="2867603"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714671" y="1215293"/>
            <a:ext cx="4602591"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C01EFB5-6F2F-F148-8ADD-06A83BB71B3A}"/>
              </a:ext>
            </a:extLst>
          </p:cNvPr>
          <p:cNvSpPr/>
          <p:nvPr/>
        </p:nvSpPr>
        <p:spPr>
          <a:xfrm>
            <a:off x="7285507" y="3948284"/>
            <a:ext cx="792894" cy="546175"/>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Oval 43">
            <a:extLst>
              <a:ext uri="{FF2B5EF4-FFF2-40B4-BE49-F238E27FC236}">
                <a16:creationId xmlns:a16="http://schemas.microsoft.com/office/drawing/2014/main" id="{F0A37947-0C8D-0040-8CA3-638D5C49D532}"/>
              </a:ext>
            </a:extLst>
          </p:cNvPr>
          <p:cNvSpPr/>
          <p:nvPr/>
        </p:nvSpPr>
        <p:spPr>
          <a:xfrm>
            <a:off x="4343242" y="3595626"/>
            <a:ext cx="792894" cy="5114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Oval 45">
            <a:extLst>
              <a:ext uri="{FF2B5EF4-FFF2-40B4-BE49-F238E27FC236}">
                <a16:creationId xmlns:a16="http://schemas.microsoft.com/office/drawing/2014/main" id="{F2337BD1-4D0F-2849-898C-C969230DAC92}"/>
              </a:ext>
            </a:extLst>
          </p:cNvPr>
          <p:cNvSpPr/>
          <p:nvPr/>
        </p:nvSpPr>
        <p:spPr>
          <a:xfrm>
            <a:off x="5789355" y="3871657"/>
            <a:ext cx="792894" cy="54617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Circular Arrow 48">
            <a:extLst>
              <a:ext uri="{FF2B5EF4-FFF2-40B4-BE49-F238E27FC236}">
                <a16:creationId xmlns:a16="http://schemas.microsoft.com/office/drawing/2014/main" id="{0A181CAC-BEB8-6149-8778-7D6AA8A0B90A}"/>
              </a:ext>
            </a:extLst>
          </p:cNvPr>
          <p:cNvSpPr/>
          <p:nvPr/>
        </p:nvSpPr>
        <p:spPr>
          <a:xfrm rot="850043">
            <a:off x="5015434" y="3484784"/>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Circular Arrow 49">
            <a:extLst>
              <a:ext uri="{FF2B5EF4-FFF2-40B4-BE49-F238E27FC236}">
                <a16:creationId xmlns:a16="http://schemas.microsoft.com/office/drawing/2014/main" id="{B0BAEBA6-0530-B74F-962C-3A37CD7A2A27}"/>
              </a:ext>
            </a:extLst>
          </p:cNvPr>
          <p:cNvSpPr/>
          <p:nvPr/>
        </p:nvSpPr>
        <p:spPr>
          <a:xfrm rot="850043">
            <a:off x="6362086" y="3664976"/>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8" name="Oval 27">
            <a:extLst>
              <a:ext uri="{FF2B5EF4-FFF2-40B4-BE49-F238E27FC236}">
                <a16:creationId xmlns:a16="http://schemas.microsoft.com/office/drawing/2014/main" id="{D6FD7A72-2D56-1B42-99A6-88A9F0E61CE0}"/>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AA884B02-BA05-D54E-BE3C-F4D6EAAEC2C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9F734AD9-E6AE-5347-8CE3-6798D985ED5C}"/>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41F5E12A-C16D-9947-9A0E-B0F933369E6D}"/>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TextBox 35">
            <a:extLst>
              <a:ext uri="{FF2B5EF4-FFF2-40B4-BE49-F238E27FC236}">
                <a16:creationId xmlns:a16="http://schemas.microsoft.com/office/drawing/2014/main" id="{FD6ED9D8-1869-F44D-B2AF-3BF997612C87}"/>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7" name="TextBox 36">
            <a:extLst>
              <a:ext uri="{FF2B5EF4-FFF2-40B4-BE49-F238E27FC236}">
                <a16:creationId xmlns:a16="http://schemas.microsoft.com/office/drawing/2014/main" id="{9C7FEAF5-9729-D24A-A73F-D5F8B6661DFC}"/>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8" name="TextBox 37">
            <a:extLst>
              <a:ext uri="{FF2B5EF4-FFF2-40B4-BE49-F238E27FC236}">
                <a16:creationId xmlns:a16="http://schemas.microsoft.com/office/drawing/2014/main" id="{CD5B29E6-3DEC-2543-AAC6-42CB2197C93D}"/>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9" name="Oval 38">
            <a:extLst>
              <a:ext uri="{FF2B5EF4-FFF2-40B4-BE49-F238E27FC236}">
                <a16:creationId xmlns:a16="http://schemas.microsoft.com/office/drawing/2014/main" id="{7798A076-1AA1-8944-BE9C-99378440C919}"/>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TextBox 39">
            <a:extLst>
              <a:ext uri="{FF2B5EF4-FFF2-40B4-BE49-F238E27FC236}">
                <a16:creationId xmlns:a16="http://schemas.microsoft.com/office/drawing/2014/main" id="{5BF4269D-79A2-9A42-A157-BEF8F47C2C8A}"/>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67660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4AC730-C8EC-9C44-8203-2A3262A76693}"/>
              </a:ext>
            </a:extLst>
          </p:cNvPr>
          <p:cNvSpPr/>
          <p:nvPr/>
        </p:nvSpPr>
        <p:spPr>
          <a:xfrm>
            <a:off x="2824895" y="2859503"/>
            <a:ext cx="4021525" cy="2175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Pie 5">
            <a:extLst>
              <a:ext uri="{FF2B5EF4-FFF2-40B4-BE49-F238E27FC236}">
                <a16:creationId xmlns:a16="http://schemas.microsoft.com/office/drawing/2014/main" id="{6BA450D0-B510-3749-A37A-F236412062F6}"/>
              </a:ext>
            </a:extLst>
          </p:cNvPr>
          <p:cNvSpPr/>
          <p:nvPr/>
        </p:nvSpPr>
        <p:spPr>
          <a:xfrm rot="18900000">
            <a:off x="3821240" y="1909891"/>
            <a:ext cx="829056" cy="829056"/>
          </a:xfrm>
          <a:prstGeom prst="pi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 name="Rounded Rectangle 6">
            <a:extLst>
              <a:ext uri="{FF2B5EF4-FFF2-40B4-BE49-F238E27FC236}">
                <a16:creationId xmlns:a16="http://schemas.microsoft.com/office/drawing/2014/main" id="{2064FF3C-F075-6542-BA71-2603C75E2EA4}"/>
              </a:ext>
            </a:extLst>
          </p:cNvPr>
          <p:cNvSpPr/>
          <p:nvPr/>
        </p:nvSpPr>
        <p:spPr>
          <a:xfrm>
            <a:off x="4051807" y="2680527"/>
            <a:ext cx="170688" cy="104851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Oval 7">
            <a:extLst>
              <a:ext uri="{FF2B5EF4-FFF2-40B4-BE49-F238E27FC236}">
                <a16:creationId xmlns:a16="http://schemas.microsoft.com/office/drawing/2014/main" id="{56E6ADDC-6ED0-AF4C-9F4D-BD3C8F23068A}"/>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20B25BB2-3AC3-644A-8E39-6E266D082D1E}"/>
              </a:ext>
            </a:extLst>
          </p:cNvPr>
          <p:cNvSpPr/>
          <p:nvPr/>
        </p:nvSpPr>
        <p:spPr>
          <a:xfrm>
            <a:off x="4279455" y="2656333"/>
            <a:ext cx="170688" cy="107270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3" name="Ink 12">
                <a:extLst>
                  <a:ext uri="{FF2B5EF4-FFF2-40B4-BE49-F238E27FC236}">
                    <a16:creationId xmlns:a16="http://schemas.microsoft.com/office/drawing/2014/main" id="{4F4C40CF-3857-4B4D-BE93-826F587F1263}"/>
                  </a:ext>
                </a:extLst>
              </p14:cNvPr>
              <p14:cNvContentPartPr/>
              <p14:nvPr/>
            </p14:nvContentPartPr>
            <p14:xfrm>
              <a:off x="5333422" y="6081952"/>
              <a:ext cx="360" cy="360"/>
            </p14:xfrm>
          </p:contentPart>
        </mc:Choice>
        <mc:Fallback xmlns="">
          <p:pic>
            <p:nvPicPr>
              <p:cNvPr id="13" name="Ink 12">
                <a:extLst>
                  <a:ext uri="{FF2B5EF4-FFF2-40B4-BE49-F238E27FC236}">
                    <a16:creationId xmlns:a16="http://schemas.microsoft.com/office/drawing/2014/main" id="{4F4C40CF-3857-4B4D-BE93-826F587F1263}"/>
                  </a:ext>
                </a:extLst>
              </p:cNvPr>
              <p:cNvPicPr/>
              <p:nvPr/>
            </p:nvPicPr>
            <p:blipFill>
              <a:blip r:embed="rId3"/>
              <a:stretch>
                <a:fillRect/>
              </a:stretch>
            </p:blipFill>
            <p:spPr>
              <a:xfrm>
                <a:off x="5315422" y="5973952"/>
                <a:ext cx="36000" cy="216000"/>
              </a:xfrm>
              <a:prstGeom prst="rect">
                <a:avLst/>
              </a:prstGeom>
            </p:spPr>
          </p:pic>
        </mc:Fallback>
      </mc:AlternateContent>
      <p:sp>
        <p:nvSpPr>
          <p:cNvPr id="16" name="Oval 15">
            <a:extLst>
              <a:ext uri="{FF2B5EF4-FFF2-40B4-BE49-F238E27FC236}">
                <a16:creationId xmlns:a16="http://schemas.microsoft.com/office/drawing/2014/main" id="{6F5C6306-7A87-7840-9CB7-3B7C570CA80D}"/>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7BDEC3D6-79BB-5347-9A94-2067D48F2D4A}"/>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29" name="Oval 28">
            <a:extLst>
              <a:ext uri="{FF2B5EF4-FFF2-40B4-BE49-F238E27FC236}">
                <a16:creationId xmlns:a16="http://schemas.microsoft.com/office/drawing/2014/main" id="{8992B98F-4990-7A4E-A7FE-AD1CB0A15131}"/>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152B0247-7D95-4C4A-9622-4079F6C7B68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B5F54539-3A35-954D-A306-C2CC247A81FB}"/>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2" name="TextBox 31">
            <a:extLst>
              <a:ext uri="{FF2B5EF4-FFF2-40B4-BE49-F238E27FC236}">
                <a16:creationId xmlns:a16="http://schemas.microsoft.com/office/drawing/2014/main" id="{DE486EC2-6429-E946-BCFC-C533AE2F69B1}"/>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3" name="TextBox 32">
            <a:extLst>
              <a:ext uri="{FF2B5EF4-FFF2-40B4-BE49-F238E27FC236}">
                <a16:creationId xmlns:a16="http://schemas.microsoft.com/office/drawing/2014/main" id="{57226E6A-3A26-F545-876D-298CB5CAE65F}"/>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EFE7224C-FCE7-D445-A8CD-514A330B2796}"/>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D1030E76-7AA3-DA4A-9E88-39B50A0B9B5A}"/>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Oval 35">
            <a:extLst>
              <a:ext uri="{FF2B5EF4-FFF2-40B4-BE49-F238E27FC236}">
                <a16:creationId xmlns:a16="http://schemas.microsoft.com/office/drawing/2014/main" id="{E93D4EDA-5E6D-C045-9754-25DC17793FB6}"/>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8C13E301-1884-8A4E-ACD3-AF6903D343FF}"/>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435482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4035552" y="1266953"/>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266119" y="2037589"/>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279392" y="140716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BE8E7D9-3459-6C46-A3DD-FC78E7097371}"/>
              </a:ext>
            </a:extLst>
          </p:cNvPr>
          <p:cNvSpPr/>
          <p:nvPr/>
        </p:nvSpPr>
        <p:spPr>
          <a:xfrm>
            <a:off x="6541645" y="3364040"/>
            <a:ext cx="1164261"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33" name="Rounded Rectangle 32">
            <a:extLst>
              <a:ext uri="{FF2B5EF4-FFF2-40B4-BE49-F238E27FC236}">
                <a16:creationId xmlns:a16="http://schemas.microsoft.com/office/drawing/2014/main" id="{F4D6CF9C-FF87-B24A-BCF4-1F9864457F09}"/>
              </a:ext>
            </a:extLst>
          </p:cNvPr>
          <p:cNvSpPr/>
          <p:nvPr/>
        </p:nvSpPr>
        <p:spPr>
          <a:xfrm>
            <a:off x="4493767" y="2013394"/>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4493767" y="2758442"/>
            <a:ext cx="1164262"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4947222" y="3139440"/>
            <a:ext cx="1164262"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5962382" y="2884744"/>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cxnSpLocks/>
            <a:stCxn id="15" idx="7"/>
            <a:endCxn id="35" idx="3"/>
          </p:cNvCxnSpPr>
          <p:nvPr/>
        </p:nvCxnSpPr>
        <p:spPr>
          <a:xfrm>
            <a:off x="5940984" y="3223106"/>
            <a:ext cx="85921"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87FC362-0AEA-2B40-BA03-5C708989ACB3}"/>
              </a:ext>
            </a:extLst>
          </p:cNvPr>
          <p:cNvSpPr/>
          <p:nvPr/>
        </p:nvSpPr>
        <p:spPr>
          <a:xfrm>
            <a:off x="7620001" y="3162683"/>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0" name="Straight Connector 39">
            <a:extLst>
              <a:ext uri="{FF2B5EF4-FFF2-40B4-BE49-F238E27FC236}">
                <a16:creationId xmlns:a16="http://schemas.microsoft.com/office/drawing/2014/main" id="{80F79B08-167E-9740-9A98-4FDB74E22265}"/>
              </a:ext>
            </a:extLst>
          </p:cNvPr>
          <p:cNvCxnSpPr>
            <a:cxnSpLocks/>
            <a:endCxn id="39" idx="3"/>
          </p:cNvCxnSpPr>
          <p:nvPr/>
        </p:nvCxnSpPr>
        <p:spPr>
          <a:xfrm>
            <a:off x="7525276" y="3501045"/>
            <a:ext cx="159246"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CC4FC2E-224A-3F47-833C-2055060476E2}"/>
              </a:ext>
            </a:extLst>
          </p:cNvPr>
          <p:cNvSpPr/>
          <p:nvPr/>
        </p:nvSpPr>
        <p:spPr>
          <a:xfrm>
            <a:off x="6605652" y="4564190"/>
            <a:ext cx="1164261"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45" name="Oval 44">
            <a:extLst>
              <a:ext uri="{FF2B5EF4-FFF2-40B4-BE49-F238E27FC236}">
                <a16:creationId xmlns:a16="http://schemas.microsoft.com/office/drawing/2014/main" id="{3AB06594-D750-CB49-B7F0-CF0829501C7D}"/>
              </a:ext>
            </a:extLst>
          </p:cNvPr>
          <p:cNvSpPr/>
          <p:nvPr/>
        </p:nvSpPr>
        <p:spPr>
          <a:xfrm>
            <a:off x="8151922" y="3782186"/>
            <a:ext cx="1164261"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0" name="Circular Arrow 59">
            <a:extLst>
              <a:ext uri="{FF2B5EF4-FFF2-40B4-BE49-F238E27FC236}">
                <a16:creationId xmlns:a16="http://schemas.microsoft.com/office/drawing/2014/main" id="{4978F786-3F76-4E4E-9A05-F520DE17A2A6}"/>
              </a:ext>
            </a:extLst>
          </p:cNvPr>
          <p:cNvSpPr/>
          <p:nvPr/>
        </p:nvSpPr>
        <p:spPr>
          <a:xfrm rot="4889252">
            <a:off x="6662866" y="3788052"/>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1" name="Circular Arrow 60">
            <a:extLst>
              <a:ext uri="{FF2B5EF4-FFF2-40B4-BE49-F238E27FC236}">
                <a16:creationId xmlns:a16="http://schemas.microsoft.com/office/drawing/2014/main" id="{10AFCE23-0950-7841-91BD-3AC9565DBCEA}"/>
              </a:ext>
            </a:extLst>
          </p:cNvPr>
          <p:cNvSpPr/>
          <p:nvPr/>
        </p:nvSpPr>
        <p:spPr>
          <a:xfrm rot="6130445" flipV="1">
            <a:off x="7701528" y="3796737"/>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2" name="Oval 61">
            <a:extLst>
              <a:ext uri="{FF2B5EF4-FFF2-40B4-BE49-F238E27FC236}">
                <a16:creationId xmlns:a16="http://schemas.microsoft.com/office/drawing/2014/main" id="{CF0B00D8-27D5-3A4A-947D-C5A25CBE09C6}"/>
              </a:ext>
            </a:extLst>
          </p:cNvPr>
          <p:cNvSpPr/>
          <p:nvPr/>
        </p:nvSpPr>
        <p:spPr>
          <a:xfrm>
            <a:off x="8028085" y="4732785"/>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63" name="Circular Arrow 62">
            <a:extLst>
              <a:ext uri="{FF2B5EF4-FFF2-40B4-BE49-F238E27FC236}">
                <a16:creationId xmlns:a16="http://schemas.microsoft.com/office/drawing/2014/main" id="{5FBC4F56-4B37-7947-B29D-F3EFDCF34D15}"/>
              </a:ext>
            </a:extLst>
          </p:cNvPr>
          <p:cNvSpPr/>
          <p:nvPr/>
        </p:nvSpPr>
        <p:spPr>
          <a:xfrm>
            <a:off x="4539677" y="3494219"/>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4351463" y="3935350"/>
            <a:ext cx="67236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5058113" y="3945573"/>
            <a:ext cx="672360" cy="369332"/>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850043" flipV="1">
            <a:off x="5765537" y="3019260"/>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68" name="Straight Arrow Connector 67">
            <a:extLst>
              <a:ext uri="{FF2B5EF4-FFF2-40B4-BE49-F238E27FC236}">
                <a16:creationId xmlns:a16="http://schemas.microsoft.com/office/drawing/2014/main" id="{10589889-40CD-9148-9962-12661E62D6AC}"/>
              </a:ext>
            </a:extLst>
          </p:cNvPr>
          <p:cNvCxnSpPr>
            <a:cxnSpLocks/>
            <a:stCxn id="32" idx="0"/>
          </p:cNvCxnSpPr>
          <p:nvPr/>
        </p:nvCxnSpPr>
        <p:spPr>
          <a:xfrm flipV="1">
            <a:off x="7123776" y="2659810"/>
            <a:ext cx="2629827" cy="704230"/>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582988" y="2679421"/>
            <a:ext cx="2261725"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dirty="0">
                <a:latin typeface="Optima" panose="02000503060000020004" pitchFamily="2" charset="0"/>
              </a:rPr>
              <a:t> </a:t>
            </a:r>
            <a:r>
              <a:rPr lang="en-US" altLang="zh-CN" dirty="0">
                <a:latin typeface="Optima" panose="02000503060000020004" pitchFamily="2" charset="0"/>
              </a:rPr>
              <a:t>rotation</a:t>
            </a:r>
            <a:endParaRPr lang="en-CN" dirty="0">
              <a:latin typeface="Optima" panose="02000503060000020004" pitchFamily="2" charset="0"/>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4169189" y="1735512"/>
            <a:ext cx="1001435"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743164" y="846620"/>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dirty="0">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dirty="0">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350102" y="790224"/>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160481" y="5363972"/>
            <a:ext cx="3096044"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841379" y="800078"/>
            <a:ext cx="4873494"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6003667" y="2332386"/>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TextBox 41">
            <a:extLst>
              <a:ext uri="{FF2B5EF4-FFF2-40B4-BE49-F238E27FC236}">
                <a16:creationId xmlns:a16="http://schemas.microsoft.com/office/drawing/2014/main" id="{93041387-B7DF-194A-984C-358D06A147C1}"/>
              </a:ext>
            </a:extLst>
          </p:cNvPr>
          <p:cNvSpPr txBox="1"/>
          <p:nvPr/>
        </p:nvSpPr>
        <p:spPr>
          <a:xfrm>
            <a:off x="4339905" y="1402321"/>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4" name="TextBox 43">
            <a:extLst>
              <a:ext uri="{FF2B5EF4-FFF2-40B4-BE49-F238E27FC236}">
                <a16:creationId xmlns:a16="http://schemas.microsoft.com/office/drawing/2014/main" id="{6F0A2506-6E77-7148-9374-A44F880AA4F5}"/>
              </a:ext>
            </a:extLst>
          </p:cNvPr>
          <p:cNvSpPr txBox="1"/>
          <p:nvPr/>
        </p:nvSpPr>
        <p:spPr>
          <a:xfrm>
            <a:off x="4790663" y="839590"/>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6" name="Oval 45">
            <a:extLst>
              <a:ext uri="{FF2B5EF4-FFF2-40B4-BE49-F238E27FC236}">
                <a16:creationId xmlns:a16="http://schemas.microsoft.com/office/drawing/2014/main" id="{FCB91BA3-6C58-7545-813B-E1BD47B0C68A}"/>
              </a:ext>
            </a:extLst>
          </p:cNvPr>
          <p:cNvSpPr/>
          <p:nvPr/>
        </p:nvSpPr>
        <p:spPr>
          <a:xfrm>
            <a:off x="5437843" y="9419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TextBox 46">
            <a:extLst>
              <a:ext uri="{FF2B5EF4-FFF2-40B4-BE49-F238E27FC236}">
                <a16:creationId xmlns:a16="http://schemas.microsoft.com/office/drawing/2014/main" id="{A54AC27B-9557-2847-9D9D-25A8833BF238}"/>
              </a:ext>
            </a:extLst>
          </p:cNvPr>
          <p:cNvSpPr txBox="1"/>
          <p:nvPr/>
        </p:nvSpPr>
        <p:spPr>
          <a:xfrm>
            <a:off x="5485342" y="9349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03348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6522720" y="1215804"/>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6753287" y="1986440"/>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6766560" y="1356012"/>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980935" y="1962245"/>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980935" y="2707293"/>
            <a:ext cx="1165306"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7434392" y="3088291"/>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8449549" y="2833595"/>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8354827" y="3171957"/>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8015013" y="3491010"/>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7826799" y="3932141"/>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8533450" y="3942364"/>
            <a:ext cx="782179" cy="369332"/>
          </a:xfrm>
          <a:prstGeom prst="rect">
            <a:avLst/>
          </a:prstGeom>
          <a:noFill/>
        </p:spPr>
        <p:txBody>
          <a:bodyPr wrap="square" rtlCol="0">
            <a:spAutoFit/>
          </a:bodyPr>
          <a:lstStyle/>
          <a:p>
            <a:r>
              <a:rPr lang="en-US" altLang="zh-CN" dirty="0">
                <a:latin typeface="Optima" panose="02000503060000020004" pitchFamily="2" charset="0"/>
              </a:rPr>
              <a:t>ADP</a:t>
            </a:r>
            <a:endParaRPr lang="en-CN" dirty="0">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5768638" y="3101933"/>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6656356" y="1684363"/>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7230332" y="79547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8490835" y="2281237"/>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991F616-6B8D-7E4F-835A-7EA2E464D66B}"/>
              </a:ext>
            </a:extLst>
          </p:cNvPr>
          <p:cNvSpPr/>
          <p:nvPr/>
        </p:nvSpPr>
        <p:spPr>
          <a:xfrm>
            <a:off x="4988703" y="3499716"/>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834315" y="4405028"/>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6045188" y="3298359"/>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950466" y="3636721"/>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3621778" y="3686781"/>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4626861" y="3566287"/>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3690185" y="452160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997562" y="207061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997561" y="22619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998595" y="246150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997561" y="266047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6766563" y="205211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6766562" y="224342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6767596" y="244300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6766562" y="264197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5527882" y="2669742"/>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810159" y="2665000"/>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835108" y="2660480"/>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5050146" y="2471636"/>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5346157" y="2894981"/>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TextBox 44">
            <a:extLst>
              <a:ext uri="{FF2B5EF4-FFF2-40B4-BE49-F238E27FC236}">
                <a16:creationId xmlns:a16="http://schemas.microsoft.com/office/drawing/2014/main" id="{50BEB3F9-C30A-3F4B-87CC-C2DFE485E4E7}"/>
              </a:ext>
            </a:extLst>
          </p:cNvPr>
          <p:cNvSpPr txBox="1"/>
          <p:nvPr/>
        </p:nvSpPr>
        <p:spPr>
          <a:xfrm>
            <a:off x="6809998" y="137465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59" name="TextBox 58">
            <a:extLst>
              <a:ext uri="{FF2B5EF4-FFF2-40B4-BE49-F238E27FC236}">
                <a16:creationId xmlns:a16="http://schemas.microsoft.com/office/drawing/2014/main" id="{7E8ABF74-B36A-5F43-97A7-2421075B7238}"/>
              </a:ext>
            </a:extLst>
          </p:cNvPr>
          <p:cNvSpPr txBox="1"/>
          <p:nvPr/>
        </p:nvSpPr>
        <p:spPr>
          <a:xfrm>
            <a:off x="7260756" y="811926"/>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F61D939-81D2-C14A-BD93-25EB6331CD6D}"/>
              </a:ext>
            </a:extLst>
          </p:cNvPr>
          <p:cNvSpPr/>
          <p:nvPr/>
        </p:nvSpPr>
        <p:spPr>
          <a:xfrm>
            <a:off x="7907782" y="64861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TextBox 60">
            <a:extLst>
              <a:ext uri="{FF2B5EF4-FFF2-40B4-BE49-F238E27FC236}">
                <a16:creationId xmlns:a16="http://schemas.microsoft.com/office/drawing/2014/main" id="{318DA84C-7039-E443-8851-56518A0DB897}"/>
              </a:ext>
            </a:extLst>
          </p:cNvPr>
          <p:cNvSpPr txBox="1"/>
          <p:nvPr/>
        </p:nvSpPr>
        <p:spPr>
          <a:xfrm>
            <a:off x="7955281" y="6415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736416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5716306" y="1184427"/>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5946873" y="1955063"/>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5960146" y="1324635"/>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174521" y="1930868"/>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076149" y="2675916"/>
            <a:ext cx="1176731"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6627978" y="3056914"/>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7643135" y="280221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7548413" y="3140580"/>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6664307" y="3535291"/>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6476093" y="3976422"/>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7182743" y="3986647"/>
            <a:ext cx="622750" cy="646331"/>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4962224" y="3070556"/>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5849942" y="1652986"/>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6423918" y="76409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42" name="Oval 41">
            <a:extLst>
              <a:ext uri="{FF2B5EF4-FFF2-40B4-BE49-F238E27FC236}">
                <a16:creationId xmlns:a16="http://schemas.microsoft.com/office/drawing/2014/main" id="{4991F616-6B8D-7E4F-835A-7EA2E464D66B}"/>
              </a:ext>
            </a:extLst>
          </p:cNvPr>
          <p:cNvSpPr/>
          <p:nvPr/>
        </p:nvSpPr>
        <p:spPr>
          <a:xfrm>
            <a:off x="4182289" y="3468339"/>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027901" y="4373651"/>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5238774" y="3266982"/>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144052" y="3605344"/>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2815364" y="3655404"/>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3820447" y="3534910"/>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2883771" y="4490231"/>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191148" y="203923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191147" y="223055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192181" y="2430127"/>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191147" y="262910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5960149" y="202073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5960148" y="221205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5961182" y="24116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5960148" y="261060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4721468" y="2638365"/>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003745" y="2633623"/>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028694" y="2629103"/>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4243732" y="2440259"/>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4539743" y="2863604"/>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Oval 44">
            <a:extLst>
              <a:ext uri="{FF2B5EF4-FFF2-40B4-BE49-F238E27FC236}">
                <a16:creationId xmlns:a16="http://schemas.microsoft.com/office/drawing/2014/main" id="{918A8CC7-726B-9A46-9A64-F783D42CE56B}"/>
              </a:ext>
            </a:extLst>
          </p:cNvPr>
          <p:cNvSpPr/>
          <p:nvPr/>
        </p:nvSpPr>
        <p:spPr>
          <a:xfrm>
            <a:off x="8298602" y="3375983"/>
            <a:ext cx="1078356"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59" name="Oval 58">
            <a:extLst>
              <a:ext uri="{FF2B5EF4-FFF2-40B4-BE49-F238E27FC236}">
                <a16:creationId xmlns:a16="http://schemas.microsoft.com/office/drawing/2014/main" id="{E744DD54-8612-5F47-86BD-3237F4133246}"/>
              </a:ext>
            </a:extLst>
          </p:cNvPr>
          <p:cNvSpPr/>
          <p:nvPr/>
        </p:nvSpPr>
        <p:spPr>
          <a:xfrm>
            <a:off x="9376958" y="3174626"/>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60" name="Straight Connector 59">
            <a:extLst>
              <a:ext uri="{FF2B5EF4-FFF2-40B4-BE49-F238E27FC236}">
                <a16:creationId xmlns:a16="http://schemas.microsoft.com/office/drawing/2014/main" id="{C8D417F8-BD74-C34B-A1B8-38F4D73D4F2B}"/>
              </a:ext>
            </a:extLst>
          </p:cNvPr>
          <p:cNvCxnSpPr>
            <a:endCxn id="59" idx="3"/>
          </p:cNvCxnSpPr>
          <p:nvPr/>
        </p:nvCxnSpPr>
        <p:spPr>
          <a:xfrm>
            <a:off x="9282236" y="3512988"/>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4AE2FF6-54F7-454A-8EA6-A0592506864A}"/>
              </a:ext>
            </a:extLst>
          </p:cNvPr>
          <p:cNvSpPr/>
          <p:nvPr/>
        </p:nvSpPr>
        <p:spPr>
          <a:xfrm>
            <a:off x="8362609" y="4576133"/>
            <a:ext cx="1078356"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62" name="Oval 61">
            <a:extLst>
              <a:ext uri="{FF2B5EF4-FFF2-40B4-BE49-F238E27FC236}">
                <a16:creationId xmlns:a16="http://schemas.microsoft.com/office/drawing/2014/main" id="{F29F0F6C-2F5D-084A-8C38-ADB5BBB53DE7}"/>
              </a:ext>
            </a:extLst>
          </p:cNvPr>
          <p:cNvSpPr/>
          <p:nvPr/>
        </p:nvSpPr>
        <p:spPr>
          <a:xfrm>
            <a:off x="9908879" y="3794129"/>
            <a:ext cx="1078356"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8" name="Circular Arrow 67">
            <a:extLst>
              <a:ext uri="{FF2B5EF4-FFF2-40B4-BE49-F238E27FC236}">
                <a16:creationId xmlns:a16="http://schemas.microsoft.com/office/drawing/2014/main" id="{3C504F55-6F47-7943-A38F-8FF422357FB9}"/>
              </a:ext>
            </a:extLst>
          </p:cNvPr>
          <p:cNvSpPr/>
          <p:nvPr/>
        </p:nvSpPr>
        <p:spPr>
          <a:xfrm rot="4889252">
            <a:off x="8419824" y="3799995"/>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9" name="Circular Arrow 68">
            <a:extLst>
              <a:ext uri="{FF2B5EF4-FFF2-40B4-BE49-F238E27FC236}">
                <a16:creationId xmlns:a16="http://schemas.microsoft.com/office/drawing/2014/main" id="{82CEB79D-AC4F-A34C-9E0A-01B19CC52803}"/>
              </a:ext>
            </a:extLst>
          </p:cNvPr>
          <p:cNvSpPr/>
          <p:nvPr/>
        </p:nvSpPr>
        <p:spPr>
          <a:xfrm rot="6130445" flipV="1">
            <a:off x="9458486" y="3808680"/>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6" name="Oval 75">
            <a:extLst>
              <a:ext uri="{FF2B5EF4-FFF2-40B4-BE49-F238E27FC236}">
                <a16:creationId xmlns:a16="http://schemas.microsoft.com/office/drawing/2014/main" id="{37D91EF6-2B91-C24D-AE6E-A1E6E4B27250}"/>
              </a:ext>
            </a:extLst>
          </p:cNvPr>
          <p:cNvSpPr/>
          <p:nvPr/>
        </p:nvSpPr>
        <p:spPr>
          <a:xfrm>
            <a:off x="9785042" y="474472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7" name="Circular Arrow 76">
            <a:extLst>
              <a:ext uri="{FF2B5EF4-FFF2-40B4-BE49-F238E27FC236}">
                <a16:creationId xmlns:a16="http://schemas.microsoft.com/office/drawing/2014/main" id="{E280EE4A-CB9B-4E44-AADC-027B704FD869}"/>
              </a:ext>
            </a:extLst>
          </p:cNvPr>
          <p:cNvSpPr/>
          <p:nvPr/>
        </p:nvSpPr>
        <p:spPr>
          <a:xfrm rot="850043" flipV="1">
            <a:off x="7521464" y="2933055"/>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78" name="Curved Connector 77">
            <a:extLst>
              <a:ext uri="{FF2B5EF4-FFF2-40B4-BE49-F238E27FC236}">
                <a16:creationId xmlns:a16="http://schemas.microsoft.com/office/drawing/2014/main" id="{E8F0DFDD-F4BA-D649-AD4F-D6D5C75E54E3}"/>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DD103A83-0660-D14D-A329-BC6B97F9698B}"/>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Rounded Rectangle 81">
            <a:extLst>
              <a:ext uri="{FF2B5EF4-FFF2-40B4-BE49-F238E27FC236}">
                <a16:creationId xmlns:a16="http://schemas.microsoft.com/office/drawing/2014/main" id="{C18C3EAD-44E3-5546-B064-51C0E8F0ED88}"/>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3" name="Curved Connector 82">
            <a:extLst>
              <a:ext uri="{FF2B5EF4-FFF2-40B4-BE49-F238E27FC236}">
                <a16:creationId xmlns:a16="http://schemas.microsoft.com/office/drawing/2014/main" id="{5F2623C3-24DC-0A48-AD13-86F884FCD765}"/>
              </a:ext>
            </a:extLst>
          </p:cNvPr>
          <p:cNvCxnSpPr>
            <a:cxnSpLocks/>
            <a:stCxn id="81"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CDE63F0-DBCD-3D48-BF39-823BEFB3CD95}"/>
              </a:ext>
            </a:extLst>
          </p:cNvPr>
          <p:cNvCxnSpPr>
            <a:cxnSpLocks/>
            <a:stCxn id="45" idx="0"/>
          </p:cNvCxnSpPr>
          <p:nvPr/>
        </p:nvCxnSpPr>
        <p:spPr>
          <a:xfrm flipV="1">
            <a:off x="8837782" y="2548881"/>
            <a:ext cx="1065745" cy="82710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7F24B33-C7A4-434F-BC60-DA1E1DFED4EF}"/>
              </a:ext>
            </a:extLst>
          </p:cNvPr>
          <p:cNvSpPr txBox="1"/>
          <p:nvPr/>
        </p:nvSpPr>
        <p:spPr>
          <a:xfrm>
            <a:off x="9582987" y="2679421"/>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89" name="TextBox 88">
            <a:extLst>
              <a:ext uri="{FF2B5EF4-FFF2-40B4-BE49-F238E27FC236}">
                <a16:creationId xmlns:a16="http://schemas.microsoft.com/office/drawing/2014/main" id="{95217DDC-CF36-9E42-8954-39D35D67FB08}"/>
              </a:ext>
            </a:extLst>
          </p:cNvPr>
          <p:cNvSpPr txBox="1"/>
          <p:nvPr/>
        </p:nvSpPr>
        <p:spPr>
          <a:xfrm>
            <a:off x="4335571" y="745442"/>
            <a:ext cx="2328736" cy="400110"/>
          </a:xfrm>
          <a:prstGeom prst="rect">
            <a:avLst/>
          </a:prstGeom>
          <a:noFill/>
        </p:spPr>
        <p:txBody>
          <a:bodyPr wrap="square" rtlCol="0">
            <a:spAutoFit/>
          </a:bodyPr>
          <a:lstStyle/>
          <a:p>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90" name="TextBox 89">
            <a:extLst>
              <a:ext uri="{FF2B5EF4-FFF2-40B4-BE49-F238E27FC236}">
                <a16:creationId xmlns:a16="http://schemas.microsoft.com/office/drawing/2014/main" id="{A71BD837-C536-1345-8850-697133A0030D}"/>
              </a:ext>
            </a:extLst>
          </p:cNvPr>
          <p:cNvSpPr txBox="1"/>
          <p:nvPr/>
        </p:nvSpPr>
        <p:spPr>
          <a:xfrm>
            <a:off x="7886875" y="5156515"/>
            <a:ext cx="2743534" cy="400110"/>
          </a:xfrm>
          <a:prstGeom prst="rect">
            <a:avLst/>
          </a:prstGeom>
          <a:noFill/>
        </p:spPr>
        <p:txBody>
          <a:bodyPr wrap="square" rtlCol="0">
            <a:spAutoFit/>
          </a:bodyPr>
          <a:lstStyle/>
          <a:p>
            <a:r>
              <a:rPr lang="en-US" altLang="zh-CN" sz="2000" dirty="0">
                <a:latin typeface="Optima" panose="02000503060000020004" pitchFamily="2" charset="0"/>
              </a:rPr>
              <a:t>Initially:</a:t>
            </a:r>
            <a:r>
              <a:rPr lang="zh-CN" altLang="en-US" sz="2000" dirty="0">
                <a:latin typeface="Optima" panose="02000503060000020004" pitchFamily="2" charset="0"/>
              </a:rPr>
              <a:t> </a:t>
            </a:r>
            <a:r>
              <a:rPr lang="en-US" altLang="zh-CN" sz="2000" dirty="0">
                <a:latin typeface="Optima" panose="02000503060000020004" pitchFamily="2" charset="0"/>
              </a:rPr>
              <a:t>Feed-forward</a:t>
            </a:r>
            <a:r>
              <a:rPr lang="zh-CN" altLang="en-US" sz="2000" dirty="0">
                <a:latin typeface="Optima" panose="02000503060000020004" pitchFamily="2" charset="0"/>
              </a:rPr>
              <a:t> </a:t>
            </a:r>
            <a:endParaRPr lang="en-CN" sz="2000" dirty="0">
              <a:latin typeface="Optima" panose="02000503060000020004" pitchFamily="2" charset="0"/>
            </a:endParaRPr>
          </a:p>
        </p:txBody>
      </p:sp>
      <p:sp>
        <p:nvSpPr>
          <p:cNvPr id="91" name="TextBox 90">
            <a:extLst>
              <a:ext uri="{FF2B5EF4-FFF2-40B4-BE49-F238E27FC236}">
                <a16:creationId xmlns:a16="http://schemas.microsoft.com/office/drawing/2014/main" id="{167DC3E4-4F7A-8147-82AB-00D080A4ACE1}"/>
              </a:ext>
            </a:extLst>
          </p:cNvPr>
          <p:cNvSpPr txBox="1"/>
          <p:nvPr/>
        </p:nvSpPr>
        <p:spPr>
          <a:xfrm>
            <a:off x="3554864" y="5156515"/>
            <a:ext cx="1778558" cy="400110"/>
          </a:xfrm>
          <a:prstGeom prst="rect">
            <a:avLst/>
          </a:prstGeom>
          <a:noFill/>
        </p:spPr>
        <p:txBody>
          <a:bodyPr wrap="square" rtlCol="0">
            <a:spAutoFit/>
          </a:bodyPr>
          <a:lstStyle/>
          <a:p>
            <a:r>
              <a:rPr lang="en-US" altLang="zh-CN" sz="2000" dirty="0">
                <a:latin typeface="Optima" panose="02000503060000020004" pitchFamily="2" charset="0"/>
              </a:rPr>
              <a:t>Adaptation</a:t>
            </a:r>
            <a:r>
              <a:rPr lang="zh-CN" altLang="en-US" sz="2000">
                <a:latin typeface="Optima" panose="02000503060000020004" pitchFamily="2" charset="0"/>
              </a:rPr>
              <a:t> </a:t>
            </a:r>
            <a:endParaRPr lang="en-CN" sz="2000">
              <a:latin typeface="Optima" panose="02000503060000020004" pitchFamily="2" charset="0"/>
            </a:endParaRPr>
          </a:p>
        </p:txBody>
      </p:sp>
      <p:sp>
        <p:nvSpPr>
          <p:cNvPr id="92" name="TextBox 91">
            <a:extLst>
              <a:ext uri="{FF2B5EF4-FFF2-40B4-BE49-F238E27FC236}">
                <a16:creationId xmlns:a16="http://schemas.microsoft.com/office/drawing/2014/main" id="{6A8AA1DE-46C3-E441-A4C7-2C54134EB1F5}"/>
              </a:ext>
            </a:extLst>
          </p:cNvPr>
          <p:cNvSpPr txBox="1"/>
          <p:nvPr/>
        </p:nvSpPr>
        <p:spPr>
          <a:xfrm>
            <a:off x="8821990" y="740823"/>
            <a:ext cx="1338583" cy="400110"/>
          </a:xfrm>
          <a:prstGeom prst="rect">
            <a:avLst/>
          </a:prstGeom>
          <a:noFill/>
        </p:spPr>
        <p:txBody>
          <a:bodyPr wrap="square" rtlCol="0">
            <a:spAutoFit/>
          </a:bodyPr>
          <a:lstStyle/>
          <a:p>
            <a:r>
              <a:rPr lang="en-US" altLang="zh-CN" sz="2000" dirty="0">
                <a:latin typeface="Optima" panose="02000503060000020004" pitchFamily="2" charset="0"/>
              </a:rPr>
              <a:t>Response</a:t>
            </a:r>
            <a:endParaRPr lang="en-CN" sz="2000">
              <a:latin typeface="Optima" panose="02000503060000020004" pitchFamily="2" charset="0"/>
            </a:endParaRPr>
          </a:p>
        </p:txBody>
      </p:sp>
      <p:sp>
        <p:nvSpPr>
          <p:cNvPr id="84" name="TextBox 83">
            <a:extLst>
              <a:ext uri="{FF2B5EF4-FFF2-40B4-BE49-F238E27FC236}">
                <a16:creationId xmlns:a16="http://schemas.microsoft.com/office/drawing/2014/main" id="{B53DD7CF-B8B4-2241-90CE-BBDA92671909}"/>
              </a:ext>
            </a:extLst>
          </p:cNvPr>
          <p:cNvSpPr txBox="1"/>
          <p:nvPr/>
        </p:nvSpPr>
        <p:spPr>
          <a:xfrm>
            <a:off x="6025335" y="1345415"/>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5" name="TextBox 84">
            <a:extLst>
              <a:ext uri="{FF2B5EF4-FFF2-40B4-BE49-F238E27FC236}">
                <a16:creationId xmlns:a16="http://schemas.microsoft.com/office/drawing/2014/main" id="{3BF9C0F3-FFD9-A644-8968-291B543F285B}"/>
              </a:ext>
            </a:extLst>
          </p:cNvPr>
          <p:cNvSpPr txBox="1"/>
          <p:nvPr/>
        </p:nvSpPr>
        <p:spPr>
          <a:xfrm>
            <a:off x="6476093" y="7826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8" name="Oval 87">
            <a:extLst>
              <a:ext uri="{FF2B5EF4-FFF2-40B4-BE49-F238E27FC236}">
                <a16:creationId xmlns:a16="http://schemas.microsoft.com/office/drawing/2014/main" id="{A46C5465-9FDA-BD4B-AC18-B21C6EEF2ACA}"/>
              </a:ext>
            </a:extLst>
          </p:cNvPr>
          <p:cNvSpPr/>
          <p:nvPr/>
        </p:nvSpPr>
        <p:spPr>
          <a:xfrm>
            <a:off x="7015993" y="4633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TextBox 92">
            <a:extLst>
              <a:ext uri="{FF2B5EF4-FFF2-40B4-BE49-F238E27FC236}">
                <a16:creationId xmlns:a16="http://schemas.microsoft.com/office/drawing/2014/main" id="{B4E46154-C5E1-2843-8B65-F1C4410DD943}"/>
              </a:ext>
            </a:extLst>
          </p:cNvPr>
          <p:cNvSpPr txBox="1"/>
          <p:nvPr/>
        </p:nvSpPr>
        <p:spPr>
          <a:xfrm>
            <a:off x="7063492" y="4563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227882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grpSp>
        <p:nvGrpSpPr>
          <p:cNvPr id="29" name="Group 28">
            <a:extLst>
              <a:ext uri="{FF2B5EF4-FFF2-40B4-BE49-F238E27FC236}">
                <a16:creationId xmlns:a16="http://schemas.microsoft.com/office/drawing/2014/main" id="{CB2CDEBC-B87A-F343-A71C-FC01520F4BA8}"/>
              </a:ext>
            </a:extLst>
          </p:cNvPr>
          <p:cNvGrpSpPr/>
          <p:nvPr/>
        </p:nvGrpSpPr>
        <p:grpSpPr>
          <a:xfrm>
            <a:off x="3045441" y="899727"/>
            <a:ext cx="3931920" cy="4020637"/>
            <a:chOff x="3006266" y="950812"/>
            <a:chExt cx="3931920" cy="4020637"/>
          </a:xfrm>
        </p:grpSpPr>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06266" y="950812"/>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4147536" y="97060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5246138" y="469712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grpSp>
        <p:nvGrpSpPr>
          <p:cNvPr id="28" name="Group 27">
            <a:extLst>
              <a:ext uri="{FF2B5EF4-FFF2-40B4-BE49-F238E27FC236}">
                <a16:creationId xmlns:a16="http://schemas.microsoft.com/office/drawing/2014/main" id="{B0D959D7-DB01-D14D-B452-D83F638FAF6F}"/>
              </a:ext>
            </a:extLst>
          </p:cNvPr>
          <p:cNvGrpSpPr/>
          <p:nvPr/>
        </p:nvGrpSpPr>
        <p:grpSpPr>
          <a:xfrm>
            <a:off x="870319" y="-1231039"/>
            <a:ext cx="8282165" cy="8282165"/>
            <a:chOff x="870319" y="-1231039"/>
            <a:chExt cx="8282165" cy="8282165"/>
          </a:xfrm>
        </p:grpSpPr>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7620828" y="587902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728687" y="547575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2003007" y="-24542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353140" y="49296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sp>
        <p:nvSpPr>
          <p:cNvPr id="30" name="TextBox 29">
            <a:extLst>
              <a:ext uri="{FF2B5EF4-FFF2-40B4-BE49-F238E27FC236}">
                <a16:creationId xmlns:a16="http://schemas.microsoft.com/office/drawing/2014/main" id="{621ABE85-9012-6A4E-93F5-FB20D1716CFB}"/>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1" name="TextBox 30">
            <a:extLst>
              <a:ext uri="{FF2B5EF4-FFF2-40B4-BE49-F238E27FC236}">
                <a16:creationId xmlns:a16="http://schemas.microsoft.com/office/drawing/2014/main" id="{ACA10982-5FF3-2542-96DC-3146A4BCEF1E}"/>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2" name="TextBox 31">
            <a:extLst>
              <a:ext uri="{FF2B5EF4-FFF2-40B4-BE49-F238E27FC236}">
                <a16:creationId xmlns:a16="http://schemas.microsoft.com/office/drawing/2014/main" id="{F7ABD6A1-1C63-1345-9307-C049F58F2F93}"/>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3" name="TextBox 32">
            <a:extLst>
              <a:ext uri="{FF2B5EF4-FFF2-40B4-BE49-F238E27FC236}">
                <a16:creationId xmlns:a16="http://schemas.microsoft.com/office/drawing/2014/main" id="{26C71AE4-0F11-E145-9753-BA8DE5ADCABB}"/>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4" name="TextBox 33">
            <a:extLst>
              <a:ext uri="{FF2B5EF4-FFF2-40B4-BE49-F238E27FC236}">
                <a16:creationId xmlns:a16="http://schemas.microsoft.com/office/drawing/2014/main" id="{AB47AF2A-BC38-A34D-AE65-9895FC59F519}"/>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5" name="TextBox 34">
            <a:extLst>
              <a:ext uri="{FF2B5EF4-FFF2-40B4-BE49-F238E27FC236}">
                <a16:creationId xmlns:a16="http://schemas.microsoft.com/office/drawing/2014/main" id="{EED41F7E-59A7-B645-BBC7-A95DBE780E66}"/>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Tree>
    <p:extLst>
      <p:ext uri="{BB962C8B-B14F-4D97-AF65-F5344CB8AC3E}">
        <p14:creationId xmlns:p14="http://schemas.microsoft.com/office/powerpoint/2010/main" val="2540182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45441"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3319760" y="152121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3999855" y="445394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1050794" y="438466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567674" y="530966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1683356" y="153371"/>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70318" y="160770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43" name="TextBox 42">
            <a:extLst>
              <a:ext uri="{FF2B5EF4-FFF2-40B4-BE49-F238E27FC236}">
                <a16:creationId xmlns:a16="http://schemas.microsoft.com/office/drawing/2014/main" id="{EFAE4241-2BC9-5442-9455-200F116AB19E}"/>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4" name="TextBox 43">
            <a:extLst>
              <a:ext uri="{FF2B5EF4-FFF2-40B4-BE49-F238E27FC236}">
                <a16:creationId xmlns:a16="http://schemas.microsoft.com/office/drawing/2014/main" id="{F95CA0AA-5B00-304D-947A-92F650967C6C}"/>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5" name="TextBox 44">
            <a:extLst>
              <a:ext uri="{FF2B5EF4-FFF2-40B4-BE49-F238E27FC236}">
                <a16:creationId xmlns:a16="http://schemas.microsoft.com/office/drawing/2014/main" id="{C3FF1AFB-F9D4-7044-94FD-C0119EFE6ACD}"/>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6" name="TextBox 45">
            <a:extLst>
              <a:ext uri="{FF2B5EF4-FFF2-40B4-BE49-F238E27FC236}">
                <a16:creationId xmlns:a16="http://schemas.microsoft.com/office/drawing/2014/main" id="{358A4F23-A11D-484D-82CA-793244667DB0}"/>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7" name="TextBox 46">
            <a:extLst>
              <a:ext uri="{FF2B5EF4-FFF2-40B4-BE49-F238E27FC236}">
                <a16:creationId xmlns:a16="http://schemas.microsoft.com/office/drawing/2014/main" id="{FA9297E6-96C9-3F44-B7B0-55F6AE01BD55}"/>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8" name="TextBox 47">
            <a:extLst>
              <a:ext uri="{FF2B5EF4-FFF2-40B4-BE49-F238E27FC236}">
                <a16:creationId xmlns:a16="http://schemas.microsoft.com/office/drawing/2014/main" id="{B4F9E760-CF10-F043-A885-335B610CA7CD}"/>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50" name="Oval 49">
            <a:extLst>
              <a:ext uri="{FF2B5EF4-FFF2-40B4-BE49-F238E27FC236}">
                <a16:creationId xmlns:a16="http://schemas.microsoft.com/office/drawing/2014/main" id="{9A09CC77-43A1-8548-9F0D-F2C9B809E2A3}"/>
              </a:ext>
            </a:extLst>
          </p:cNvPr>
          <p:cNvSpPr>
            <a:spLocks noChangeAspect="1"/>
          </p:cNvSpPr>
          <p:nvPr/>
        </p:nvSpPr>
        <p:spPr>
          <a:xfrm rot="16200000">
            <a:off x="14557559" y="244864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1" name="Oval 50">
            <a:extLst>
              <a:ext uri="{FF2B5EF4-FFF2-40B4-BE49-F238E27FC236}">
                <a16:creationId xmlns:a16="http://schemas.microsoft.com/office/drawing/2014/main" id="{8691F8EC-1739-A14B-8FE4-6712CEB720EE}"/>
              </a:ext>
            </a:extLst>
          </p:cNvPr>
          <p:cNvSpPr>
            <a:spLocks noChangeAspect="1"/>
          </p:cNvSpPr>
          <p:nvPr/>
        </p:nvSpPr>
        <p:spPr>
          <a:xfrm rot="16200000">
            <a:off x="15352960" y="2107939"/>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2" name="Oval 51">
            <a:extLst>
              <a:ext uri="{FF2B5EF4-FFF2-40B4-BE49-F238E27FC236}">
                <a16:creationId xmlns:a16="http://schemas.microsoft.com/office/drawing/2014/main" id="{28B98C73-DB63-D84E-A2BA-29FAC06C0970}"/>
              </a:ext>
            </a:extLst>
          </p:cNvPr>
          <p:cNvSpPr>
            <a:spLocks noChangeAspect="1"/>
          </p:cNvSpPr>
          <p:nvPr/>
        </p:nvSpPr>
        <p:spPr>
          <a:xfrm rot="16200000">
            <a:off x="15163199" y="290913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3" name="Oval 52">
            <a:extLst>
              <a:ext uri="{FF2B5EF4-FFF2-40B4-BE49-F238E27FC236}">
                <a16:creationId xmlns:a16="http://schemas.microsoft.com/office/drawing/2014/main" id="{725840C4-CED9-6248-B30C-85DBEAF290D0}"/>
              </a:ext>
            </a:extLst>
          </p:cNvPr>
          <p:cNvSpPr>
            <a:spLocks noChangeAspect="1"/>
          </p:cNvSpPr>
          <p:nvPr/>
        </p:nvSpPr>
        <p:spPr>
          <a:xfrm rot="16200000">
            <a:off x="15029108" y="24511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4" name="Oval 53">
            <a:extLst>
              <a:ext uri="{FF2B5EF4-FFF2-40B4-BE49-F238E27FC236}">
                <a16:creationId xmlns:a16="http://schemas.microsoft.com/office/drawing/2014/main" id="{C15DB35F-DBF2-5041-A7C5-36A6EC48D9B3}"/>
              </a:ext>
            </a:extLst>
          </p:cNvPr>
          <p:cNvSpPr>
            <a:spLocks noChangeAspect="1"/>
          </p:cNvSpPr>
          <p:nvPr/>
        </p:nvSpPr>
        <p:spPr>
          <a:xfrm rot="16200000">
            <a:off x="15623161" y="300401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5" name="Oval 54">
            <a:extLst>
              <a:ext uri="{FF2B5EF4-FFF2-40B4-BE49-F238E27FC236}">
                <a16:creationId xmlns:a16="http://schemas.microsoft.com/office/drawing/2014/main" id="{5542FB32-46AB-3544-821A-8A6223FF825F}"/>
              </a:ext>
            </a:extLst>
          </p:cNvPr>
          <p:cNvSpPr>
            <a:spLocks noChangeAspect="1"/>
          </p:cNvSpPr>
          <p:nvPr/>
        </p:nvSpPr>
        <p:spPr>
          <a:xfrm rot="16200000">
            <a:off x="15816094" y="22225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6" name="Oval 55">
            <a:extLst>
              <a:ext uri="{FF2B5EF4-FFF2-40B4-BE49-F238E27FC236}">
                <a16:creationId xmlns:a16="http://schemas.microsoft.com/office/drawing/2014/main" id="{312DFF1C-2ED3-964C-985A-BF53265D0B35}"/>
              </a:ext>
            </a:extLst>
          </p:cNvPr>
          <p:cNvSpPr>
            <a:spLocks noChangeAspect="1"/>
          </p:cNvSpPr>
          <p:nvPr/>
        </p:nvSpPr>
        <p:spPr>
          <a:xfrm rot="16200000">
            <a:off x="14800508" y="204834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7" name="Oval 56">
            <a:extLst>
              <a:ext uri="{FF2B5EF4-FFF2-40B4-BE49-F238E27FC236}">
                <a16:creationId xmlns:a16="http://schemas.microsoft.com/office/drawing/2014/main" id="{A7356EA5-E1FB-5340-A177-77A67D64F3FE}"/>
              </a:ext>
            </a:extLst>
          </p:cNvPr>
          <p:cNvSpPr>
            <a:spLocks noChangeAspect="1"/>
          </p:cNvSpPr>
          <p:nvPr/>
        </p:nvSpPr>
        <p:spPr>
          <a:xfrm rot="16200000">
            <a:off x="14690910" y="2908321"/>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8" name="Oval 57">
            <a:extLst>
              <a:ext uri="{FF2B5EF4-FFF2-40B4-BE49-F238E27FC236}">
                <a16:creationId xmlns:a16="http://schemas.microsoft.com/office/drawing/2014/main" id="{E3356803-D5AB-834B-9EB9-0C4D6149A770}"/>
              </a:ext>
            </a:extLst>
          </p:cNvPr>
          <p:cNvSpPr>
            <a:spLocks noChangeAspect="1"/>
          </p:cNvSpPr>
          <p:nvPr/>
        </p:nvSpPr>
        <p:spPr>
          <a:xfrm rot="16200000">
            <a:off x="15486308" y="2564456"/>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9" name="Oval 58">
            <a:extLst>
              <a:ext uri="{FF2B5EF4-FFF2-40B4-BE49-F238E27FC236}">
                <a16:creationId xmlns:a16="http://schemas.microsoft.com/office/drawing/2014/main" id="{3C1B49EB-90BD-BA4B-B47C-F35DF2C7864F}"/>
              </a:ext>
            </a:extLst>
          </p:cNvPr>
          <p:cNvSpPr>
            <a:spLocks noChangeAspect="1"/>
          </p:cNvSpPr>
          <p:nvPr/>
        </p:nvSpPr>
        <p:spPr>
          <a:xfrm rot="16200000">
            <a:off x="15370849" y="338754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63ACC02-C82E-674B-9ECD-3FAEBE979D39}"/>
              </a:ext>
            </a:extLst>
          </p:cNvPr>
          <p:cNvSpPr>
            <a:spLocks noChangeAspect="1"/>
          </p:cNvSpPr>
          <p:nvPr/>
        </p:nvSpPr>
        <p:spPr>
          <a:xfrm rot="16200000">
            <a:off x="15938063" y="265528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1" name="Oval 60">
            <a:extLst>
              <a:ext uri="{FF2B5EF4-FFF2-40B4-BE49-F238E27FC236}">
                <a16:creationId xmlns:a16="http://schemas.microsoft.com/office/drawing/2014/main" id="{92294718-2261-EE4B-90F8-2024CCE9E392}"/>
              </a:ext>
            </a:extLst>
          </p:cNvPr>
          <p:cNvSpPr>
            <a:spLocks noChangeAspect="1"/>
          </p:cNvSpPr>
          <p:nvPr/>
        </p:nvSpPr>
        <p:spPr>
          <a:xfrm rot="16200000">
            <a:off x="14918444" y="331265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2" name="Oval 61">
            <a:extLst>
              <a:ext uri="{FF2B5EF4-FFF2-40B4-BE49-F238E27FC236}">
                <a16:creationId xmlns:a16="http://schemas.microsoft.com/office/drawing/2014/main" id="{F9C2D7EB-DD88-9643-96EC-A3E420E9B52E}"/>
              </a:ext>
            </a:extLst>
          </p:cNvPr>
          <p:cNvSpPr>
            <a:spLocks noChangeAspect="1"/>
          </p:cNvSpPr>
          <p:nvPr/>
        </p:nvSpPr>
        <p:spPr>
          <a:xfrm>
            <a:off x="13496803"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90327A6-B1C2-814C-B74E-EFC7DA7F5EF7}"/>
              </a:ext>
            </a:extLst>
          </p:cNvPr>
          <p:cNvSpPr>
            <a:spLocks noChangeAspect="1"/>
          </p:cNvSpPr>
          <p:nvPr/>
        </p:nvSpPr>
        <p:spPr>
          <a:xfrm>
            <a:off x="13397033" y="230742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4" name="Oval 63">
            <a:extLst>
              <a:ext uri="{FF2B5EF4-FFF2-40B4-BE49-F238E27FC236}">
                <a16:creationId xmlns:a16="http://schemas.microsoft.com/office/drawing/2014/main" id="{7E346393-BF58-8449-839F-B68607027B9D}"/>
              </a:ext>
            </a:extLst>
          </p:cNvPr>
          <p:cNvSpPr>
            <a:spLocks noChangeAspect="1"/>
          </p:cNvSpPr>
          <p:nvPr/>
        </p:nvSpPr>
        <p:spPr>
          <a:xfrm>
            <a:off x="13553199" y="350569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5" name="Oval 64">
            <a:extLst>
              <a:ext uri="{FF2B5EF4-FFF2-40B4-BE49-F238E27FC236}">
                <a16:creationId xmlns:a16="http://schemas.microsoft.com/office/drawing/2014/main" id="{19530656-BDA9-8A49-98C6-2B2A0A50EE5B}"/>
              </a:ext>
            </a:extLst>
          </p:cNvPr>
          <p:cNvSpPr>
            <a:spLocks noChangeAspect="1"/>
          </p:cNvSpPr>
          <p:nvPr/>
        </p:nvSpPr>
        <p:spPr>
          <a:xfrm>
            <a:off x="11321681"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80AF582-9F57-F44D-8A0C-04F6B2AABD70}"/>
              </a:ext>
            </a:extLst>
          </p:cNvPr>
          <p:cNvSpPr>
            <a:spLocks noChangeAspect="1"/>
          </p:cNvSpPr>
          <p:nvPr/>
        </p:nvSpPr>
        <p:spPr>
          <a:xfrm>
            <a:off x="11289562" y="361537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7" name="Oval 66">
            <a:extLst>
              <a:ext uri="{FF2B5EF4-FFF2-40B4-BE49-F238E27FC236}">
                <a16:creationId xmlns:a16="http://schemas.microsoft.com/office/drawing/2014/main" id="{5124BA39-F473-D441-9F86-AB1F603AE80E}"/>
              </a:ext>
            </a:extLst>
          </p:cNvPr>
          <p:cNvSpPr>
            <a:spLocks noChangeAspect="1"/>
          </p:cNvSpPr>
          <p:nvPr/>
        </p:nvSpPr>
        <p:spPr>
          <a:xfrm>
            <a:off x="11739834" y="481693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8" name="Oval 67">
            <a:extLst>
              <a:ext uri="{FF2B5EF4-FFF2-40B4-BE49-F238E27FC236}">
                <a16:creationId xmlns:a16="http://schemas.microsoft.com/office/drawing/2014/main" id="{AC800520-E61E-D849-80C3-44FAD291F500}"/>
              </a:ext>
            </a:extLst>
          </p:cNvPr>
          <p:cNvSpPr>
            <a:spLocks noChangeAspect="1"/>
          </p:cNvSpPr>
          <p:nvPr/>
        </p:nvSpPr>
        <p:spPr>
          <a:xfrm>
            <a:off x="11639316" y="862195"/>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9" name="Oval 68">
            <a:extLst>
              <a:ext uri="{FF2B5EF4-FFF2-40B4-BE49-F238E27FC236}">
                <a16:creationId xmlns:a16="http://schemas.microsoft.com/office/drawing/2014/main" id="{9360DA6C-4C74-DC45-981D-0AA762270482}"/>
              </a:ext>
            </a:extLst>
          </p:cNvPr>
          <p:cNvSpPr>
            <a:spLocks noChangeAspect="1"/>
          </p:cNvSpPr>
          <p:nvPr/>
        </p:nvSpPr>
        <p:spPr>
          <a:xfrm>
            <a:off x="11227836" y="218652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76" name="TextBox 75">
            <a:extLst>
              <a:ext uri="{FF2B5EF4-FFF2-40B4-BE49-F238E27FC236}">
                <a16:creationId xmlns:a16="http://schemas.microsoft.com/office/drawing/2014/main" id="{3A88A360-5038-B445-961F-66BA696E9918}"/>
              </a:ext>
            </a:extLst>
          </p:cNvPr>
          <p:cNvSpPr txBox="1"/>
          <p:nvPr/>
        </p:nvSpPr>
        <p:spPr>
          <a:xfrm>
            <a:off x="14569860" y="2354579"/>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7" name="TextBox 76">
            <a:extLst>
              <a:ext uri="{FF2B5EF4-FFF2-40B4-BE49-F238E27FC236}">
                <a16:creationId xmlns:a16="http://schemas.microsoft.com/office/drawing/2014/main" id="{45651D55-1772-8247-97FE-2869224827BB}"/>
              </a:ext>
            </a:extLst>
          </p:cNvPr>
          <p:cNvSpPr txBox="1"/>
          <p:nvPr/>
        </p:nvSpPr>
        <p:spPr>
          <a:xfrm>
            <a:off x="15053176" y="2360047"/>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8" name="TextBox 77">
            <a:extLst>
              <a:ext uri="{FF2B5EF4-FFF2-40B4-BE49-F238E27FC236}">
                <a16:creationId xmlns:a16="http://schemas.microsoft.com/office/drawing/2014/main" id="{8B2004C4-2EBC-084B-A3E0-7B94BA2687C0}"/>
              </a:ext>
            </a:extLst>
          </p:cNvPr>
          <p:cNvSpPr txBox="1"/>
          <p:nvPr/>
        </p:nvSpPr>
        <p:spPr>
          <a:xfrm>
            <a:off x="15377991" y="2020221"/>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9" name="TextBox 78">
            <a:extLst>
              <a:ext uri="{FF2B5EF4-FFF2-40B4-BE49-F238E27FC236}">
                <a16:creationId xmlns:a16="http://schemas.microsoft.com/office/drawing/2014/main" id="{2DB89489-56A2-3143-B5A3-0FA8798B5066}"/>
              </a:ext>
            </a:extLst>
          </p:cNvPr>
          <p:cNvSpPr txBox="1"/>
          <p:nvPr/>
        </p:nvSpPr>
        <p:spPr>
          <a:xfrm>
            <a:off x="15835191" y="2137825"/>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0" name="TextBox 79">
            <a:extLst>
              <a:ext uri="{FF2B5EF4-FFF2-40B4-BE49-F238E27FC236}">
                <a16:creationId xmlns:a16="http://schemas.microsoft.com/office/drawing/2014/main" id="{CCDEACB1-571B-BF43-9278-A118AC08B524}"/>
              </a:ext>
            </a:extLst>
          </p:cNvPr>
          <p:cNvSpPr txBox="1"/>
          <p:nvPr/>
        </p:nvSpPr>
        <p:spPr>
          <a:xfrm>
            <a:off x="15639022" y="291093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1" name="TextBox 80">
            <a:extLst>
              <a:ext uri="{FF2B5EF4-FFF2-40B4-BE49-F238E27FC236}">
                <a16:creationId xmlns:a16="http://schemas.microsoft.com/office/drawing/2014/main" id="{60E783E1-71B3-A240-91DA-B79EC597DF89}"/>
              </a:ext>
            </a:extLst>
          </p:cNvPr>
          <p:cNvSpPr txBox="1"/>
          <p:nvPr/>
        </p:nvSpPr>
        <p:spPr>
          <a:xfrm>
            <a:off x="15391799" y="329776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cxnSp>
        <p:nvCxnSpPr>
          <p:cNvPr id="3" name="Straight Connector 2">
            <a:extLst>
              <a:ext uri="{FF2B5EF4-FFF2-40B4-BE49-F238E27FC236}">
                <a16:creationId xmlns:a16="http://schemas.microsoft.com/office/drawing/2014/main" id="{64FD2D0B-3FEA-2849-919B-4FE1C0E9CB87}"/>
              </a:ext>
            </a:extLst>
          </p:cNvPr>
          <p:cNvCxnSpPr>
            <a:cxnSpLocks/>
          </p:cNvCxnSpPr>
          <p:nvPr/>
        </p:nvCxnSpPr>
        <p:spPr>
          <a:xfrm flipH="1">
            <a:off x="9474216" y="3015192"/>
            <a:ext cx="1463040" cy="0"/>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4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A2B0C5-8114-4A40-B243-8A8A8908D1AB}"/>
              </a:ext>
            </a:extLst>
          </p:cNvPr>
          <p:cNvSpPr/>
          <p:nvPr/>
        </p:nvSpPr>
        <p:spPr>
          <a:xfrm>
            <a:off x="3129657" y="3330536"/>
            <a:ext cx="3380037" cy="629392"/>
          </a:xfrm>
          <a:prstGeom prst="rect">
            <a:avLst/>
          </a:prstGeom>
          <a:solidFill>
            <a:srgbClr val="F14124">
              <a:alpha val="74118"/>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9CB0D-3445-5546-B091-5902259FB1ED}"/>
              </a:ext>
            </a:extLst>
          </p:cNvPr>
          <p:cNvSpPr/>
          <p:nvPr/>
        </p:nvSpPr>
        <p:spPr>
          <a:xfrm>
            <a:off x="6596190" y="3330536"/>
            <a:ext cx="5201370" cy="629392"/>
          </a:xfrm>
          <a:prstGeom prst="rect">
            <a:avLst/>
          </a:prstGeom>
          <a:solidFill>
            <a:srgbClr val="F14124">
              <a:alpha val="89804"/>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72C4F9-3991-8A4B-9A0F-60F908F5A1A6}"/>
              </a:ext>
            </a:extLst>
          </p:cNvPr>
          <p:cNvSpPr/>
          <p:nvPr/>
        </p:nvSpPr>
        <p:spPr>
          <a:xfrm>
            <a:off x="297128" y="3330536"/>
            <a:ext cx="2737869" cy="629392"/>
          </a:xfrm>
          <a:prstGeom prst="rect">
            <a:avLst/>
          </a:prstGeom>
          <a:solidFill>
            <a:srgbClr val="F14124">
              <a:alpha val="5098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BFED0E0-E793-C146-A2DC-578E9B4BC6BE}"/>
              </a:ext>
            </a:extLst>
          </p:cNvPr>
          <p:cNvSpPr txBox="1"/>
          <p:nvPr/>
        </p:nvSpPr>
        <p:spPr>
          <a:xfrm>
            <a:off x="697012" y="3414223"/>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NTD (51%)</a:t>
            </a:r>
            <a:endParaRPr lang="en-US" sz="2000" dirty="0">
              <a:solidFill>
                <a:schemeClr val="bg1"/>
              </a:solidFill>
              <a:latin typeface="Optima" panose="02000503060000020004" pitchFamily="2" charset="0"/>
            </a:endParaRPr>
          </a:p>
        </p:txBody>
      </p:sp>
      <p:sp>
        <p:nvSpPr>
          <p:cNvPr id="13" name="TextBox 12">
            <a:extLst>
              <a:ext uri="{FF2B5EF4-FFF2-40B4-BE49-F238E27FC236}">
                <a16:creationId xmlns:a16="http://schemas.microsoft.com/office/drawing/2014/main" id="{6A71109F-1578-034C-BEFC-D09F867743AD}"/>
              </a:ext>
            </a:extLst>
          </p:cNvPr>
          <p:cNvSpPr txBox="1"/>
          <p:nvPr/>
        </p:nvSpPr>
        <p:spPr>
          <a:xfrm>
            <a:off x="3811973" y="3411802"/>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RBD (74%)</a:t>
            </a:r>
            <a:endParaRPr lang="en-US" sz="2000"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AFC4911C-6558-0345-A4A1-2F59F34AC476}"/>
              </a:ext>
            </a:extLst>
          </p:cNvPr>
          <p:cNvSpPr txBox="1"/>
          <p:nvPr/>
        </p:nvSpPr>
        <p:spPr>
          <a:xfrm>
            <a:off x="7749367" y="3429002"/>
            <a:ext cx="2895019"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S2 Domain (90%)</a:t>
            </a:r>
            <a:endParaRPr lang="en-US" sz="2000" dirty="0">
              <a:solidFill>
                <a:schemeClr val="bg1"/>
              </a:solidFill>
              <a:latin typeface="Optima" panose="02000503060000020004" pitchFamily="2" charset="0"/>
            </a:endParaRPr>
          </a:p>
        </p:txBody>
      </p:sp>
      <p:sp>
        <p:nvSpPr>
          <p:cNvPr id="18" name="Right Brace 17">
            <a:extLst>
              <a:ext uri="{FF2B5EF4-FFF2-40B4-BE49-F238E27FC236}">
                <a16:creationId xmlns:a16="http://schemas.microsoft.com/office/drawing/2014/main" id="{8C56AC75-7F5F-284A-BAD7-8CB7637A4841}"/>
              </a:ext>
            </a:extLst>
          </p:cNvPr>
          <p:cNvSpPr/>
          <p:nvPr/>
        </p:nvSpPr>
        <p:spPr>
          <a:xfrm rot="5400000">
            <a:off x="3248712" y="1218810"/>
            <a:ext cx="309396" cy="6212568"/>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C83EF22-1D62-7845-9BC1-7C11A42F7FFF}"/>
              </a:ext>
            </a:extLst>
          </p:cNvPr>
          <p:cNvSpPr txBox="1"/>
          <p:nvPr/>
        </p:nvSpPr>
        <p:spPr>
          <a:xfrm>
            <a:off x="1945854" y="4558303"/>
            <a:ext cx="2915112" cy="461665"/>
          </a:xfrm>
          <a:prstGeom prst="rect">
            <a:avLst/>
          </a:prstGeom>
          <a:noFill/>
        </p:spPr>
        <p:txBody>
          <a:bodyPr wrap="square">
            <a:spAutoFit/>
          </a:bodyPr>
          <a:lstStyle/>
          <a:p>
            <a:pPr lvl="0" algn="ctr">
              <a:defRPr/>
            </a:pPr>
            <a:r>
              <a:rPr lang="en-US" sz="2400" dirty="0">
                <a:latin typeface="Optima" panose="02000503060000020004" pitchFamily="2" charset="0"/>
              </a:rPr>
              <a:t>S1 Domain</a:t>
            </a:r>
            <a:endParaRPr lang="en-US" sz="2000" dirty="0">
              <a:latin typeface="Optima" panose="02000503060000020004" pitchFamily="2" charset="0"/>
            </a:endParaRPr>
          </a:p>
        </p:txBody>
      </p:sp>
      <p:sp>
        <p:nvSpPr>
          <p:cNvPr id="20" name="TextBox 19">
            <a:extLst>
              <a:ext uri="{FF2B5EF4-FFF2-40B4-BE49-F238E27FC236}">
                <a16:creationId xmlns:a16="http://schemas.microsoft.com/office/drawing/2014/main" id="{68080DA8-0E82-8045-8503-D806A7ED596C}"/>
              </a:ext>
            </a:extLst>
          </p:cNvPr>
          <p:cNvSpPr txBox="1"/>
          <p:nvPr/>
        </p:nvSpPr>
        <p:spPr>
          <a:xfrm>
            <a:off x="6175498"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667</a:t>
            </a:r>
            <a:endParaRPr lang="en-US" dirty="0">
              <a:latin typeface="Optima" panose="02000503060000020004" pitchFamily="2" charset="0"/>
            </a:endParaRPr>
          </a:p>
        </p:txBody>
      </p:sp>
      <p:sp>
        <p:nvSpPr>
          <p:cNvPr id="21" name="TextBox 20">
            <a:extLst>
              <a:ext uri="{FF2B5EF4-FFF2-40B4-BE49-F238E27FC236}">
                <a16:creationId xmlns:a16="http://schemas.microsoft.com/office/drawing/2014/main" id="{7FF1D8E7-4F47-494A-B104-A6543030B418}"/>
              </a:ext>
            </a:extLst>
          </p:cNvPr>
          <p:cNvSpPr txBox="1"/>
          <p:nvPr/>
        </p:nvSpPr>
        <p:spPr>
          <a:xfrm>
            <a:off x="11403120" y="2987224"/>
            <a:ext cx="788880" cy="338554"/>
          </a:xfrm>
          <a:prstGeom prst="rect">
            <a:avLst/>
          </a:prstGeom>
          <a:noFill/>
        </p:spPr>
        <p:txBody>
          <a:bodyPr wrap="square">
            <a:spAutoFit/>
          </a:bodyPr>
          <a:lstStyle/>
          <a:p>
            <a:pPr lvl="0" algn="ctr">
              <a:defRPr/>
            </a:pPr>
            <a:r>
              <a:rPr lang="en-US" sz="1600" dirty="0">
                <a:latin typeface="Optima" panose="02000503060000020004" pitchFamily="2" charset="0"/>
              </a:rPr>
              <a:t>1,281</a:t>
            </a:r>
            <a:endParaRPr lang="en-US" dirty="0">
              <a:latin typeface="Optima" panose="02000503060000020004" pitchFamily="2" charset="0"/>
            </a:endParaRPr>
          </a:p>
        </p:txBody>
      </p:sp>
      <p:sp>
        <p:nvSpPr>
          <p:cNvPr id="22" name="TextBox 21">
            <a:extLst>
              <a:ext uri="{FF2B5EF4-FFF2-40B4-BE49-F238E27FC236}">
                <a16:creationId xmlns:a16="http://schemas.microsoft.com/office/drawing/2014/main" id="{B5E9946B-9092-6A42-ACDA-AB7BD9807D85}"/>
              </a:ext>
            </a:extLst>
          </p:cNvPr>
          <p:cNvSpPr txBox="1"/>
          <p:nvPr/>
        </p:nvSpPr>
        <p:spPr>
          <a:xfrm>
            <a:off x="-55429"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1</a:t>
            </a:r>
            <a:endParaRPr lang="en-US" dirty="0">
              <a:latin typeface="Optima" panose="02000503060000020004" pitchFamily="2" charset="0"/>
            </a:endParaRPr>
          </a:p>
        </p:txBody>
      </p:sp>
    </p:spTree>
    <p:extLst>
      <p:ext uri="{BB962C8B-B14F-4D97-AF65-F5344CB8AC3E}">
        <p14:creationId xmlns:p14="http://schemas.microsoft.com/office/powerpoint/2010/main" val="2522005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9BF774-B45F-9F42-9770-E678FA0ED8CF}"/>
              </a:ext>
            </a:extLst>
          </p:cNvPr>
          <p:cNvGrpSpPr/>
          <p:nvPr/>
        </p:nvGrpSpPr>
        <p:grpSpPr>
          <a:xfrm rot="806674">
            <a:off x="5834006" y="3037109"/>
            <a:ext cx="3103717" cy="2798913"/>
            <a:chOff x="5686976" y="974993"/>
            <a:chExt cx="3103717" cy="2798913"/>
          </a:xfrm>
        </p:grpSpPr>
        <p:cxnSp>
          <p:nvCxnSpPr>
            <p:cNvPr id="7" name="Straight Connector 6">
              <a:extLst>
                <a:ext uri="{FF2B5EF4-FFF2-40B4-BE49-F238E27FC236}">
                  <a16:creationId xmlns:a16="http://schemas.microsoft.com/office/drawing/2014/main" id="{28F28819-CA8D-CB41-A112-9F755E423A7C}"/>
                </a:ext>
              </a:extLst>
            </p:cNvPr>
            <p:cNvCxnSpPr/>
            <p:nvPr/>
          </p:nvCxnSpPr>
          <p:spPr>
            <a:xfrm>
              <a:off x="6944810" y="1157468"/>
              <a:ext cx="740780" cy="61877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F12C92-5ED8-0C4D-8125-6ADD9C13945F}"/>
                </a:ext>
              </a:extLst>
            </p:cNvPr>
            <p:cNvCxnSpPr>
              <a:cxnSpLocks/>
            </p:cNvCxnSpPr>
            <p:nvPr/>
          </p:nvCxnSpPr>
          <p:spPr>
            <a:xfrm>
              <a:off x="7685590" y="1776242"/>
              <a:ext cx="833377"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95783C-2BFD-4B47-947E-B3A13EE2719B}"/>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395270-3C31-E44F-9DC4-7E01096A77B2}"/>
                </a:ext>
              </a:extLst>
            </p:cNvPr>
            <p:cNvCxnSpPr>
              <a:cxnSpLocks/>
            </p:cNvCxnSpPr>
            <p:nvPr/>
          </p:nvCxnSpPr>
          <p:spPr>
            <a:xfrm flipH="1">
              <a:off x="7818419" y="2448884"/>
              <a:ext cx="972274" cy="81022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933AF3-628D-2343-8C10-65313C7CC563}"/>
                </a:ext>
              </a:extLst>
            </p:cNvPr>
            <p:cNvCxnSpPr>
              <a:cxnSpLocks/>
            </p:cNvCxnSpPr>
            <p:nvPr/>
          </p:nvCxnSpPr>
          <p:spPr>
            <a:xfrm>
              <a:off x="7818419" y="3243115"/>
              <a:ext cx="150471" cy="306731"/>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B15775-8A70-9144-9F23-6387EDC0C890}"/>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3E043E-306F-4D40-BD8B-FD5A6BF505C7}"/>
                </a:ext>
              </a:extLst>
            </p:cNvPr>
            <p:cNvCxnSpPr>
              <a:cxnSpLocks/>
            </p:cNvCxnSpPr>
            <p:nvPr/>
          </p:nvCxnSpPr>
          <p:spPr>
            <a:xfrm flipH="1">
              <a:off x="6480984" y="3396480"/>
              <a:ext cx="544394" cy="377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CE0C4B-A359-BF4C-A4F7-9095E2F61085}"/>
                </a:ext>
              </a:extLst>
            </p:cNvPr>
            <p:cNvCxnSpPr>
              <a:cxnSpLocks/>
            </p:cNvCxnSpPr>
            <p:nvPr/>
          </p:nvCxnSpPr>
          <p:spPr>
            <a:xfrm flipH="1">
              <a:off x="6292554" y="3396480"/>
              <a:ext cx="732824" cy="18250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9D7FA6-52FE-E045-A42E-472462809FF3}"/>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2E0A98-5386-F04F-9002-B81A777997A5}"/>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80BFA1-0D34-CE46-B573-5AFB66CA27E9}"/>
                </a:ext>
              </a:extLst>
            </p:cNvPr>
            <p:cNvCxnSpPr>
              <a:cxnSpLocks/>
            </p:cNvCxnSpPr>
            <p:nvPr/>
          </p:nvCxnSpPr>
          <p:spPr>
            <a:xfrm>
              <a:off x="5830119" y="2170534"/>
              <a:ext cx="774493" cy="20910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2B9717-5E14-AD45-808D-481F0C4CD910}"/>
                </a:ext>
              </a:extLst>
            </p:cNvPr>
            <p:cNvCxnSpPr>
              <a:cxnSpLocks/>
            </p:cNvCxnSpPr>
            <p:nvPr/>
          </p:nvCxnSpPr>
          <p:spPr>
            <a:xfrm>
              <a:off x="5689303" y="974993"/>
              <a:ext cx="152814" cy="119870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135ACB-A92A-DB40-9ED6-39690241CB94}"/>
                </a:ext>
              </a:extLst>
            </p:cNvPr>
            <p:cNvCxnSpPr>
              <a:cxnSpLocks/>
            </p:cNvCxnSpPr>
            <p:nvPr/>
          </p:nvCxnSpPr>
          <p:spPr>
            <a:xfrm flipH="1" flipV="1">
              <a:off x="5686976" y="986009"/>
              <a:ext cx="1044212" cy="39073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0CC86D-F4A0-D843-A0D9-E0099599BF68}"/>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555FB75-F433-E446-9630-64CDE1D23773}"/>
              </a:ext>
            </a:extLst>
          </p:cNvPr>
          <p:cNvGrpSpPr/>
          <p:nvPr/>
        </p:nvGrpSpPr>
        <p:grpSpPr>
          <a:xfrm rot="16025038" flipH="1">
            <a:off x="1240460" y="3037109"/>
            <a:ext cx="3103717" cy="2798913"/>
            <a:chOff x="5686976" y="974993"/>
            <a:chExt cx="3103717" cy="2798913"/>
          </a:xfrm>
        </p:grpSpPr>
        <p:cxnSp>
          <p:nvCxnSpPr>
            <p:cNvPr id="44" name="Straight Connector 43">
              <a:extLst>
                <a:ext uri="{FF2B5EF4-FFF2-40B4-BE49-F238E27FC236}">
                  <a16:creationId xmlns:a16="http://schemas.microsoft.com/office/drawing/2014/main" id="{544DA139-04A2-154A-8DF8-08B953FBBA59}"/>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39E845-4C50-8043-9EAD-8B930EC39933}"/>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6A8F6E-2432-5B48-9E9E-8E1C941AE430}"/>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60E42A-77C3-C943-91C1-745114667119}"/>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60F7C2-A98B-D643-A7A5-9BAC955874D9}"/>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BFAE7F-177C-1947-A32F-345FEF393B31}"/>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5FCD80-5DBC-CA48-8090-2E1387F55320}"/>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8147FD-96DB-D547-B00D-AFEEA78E946F}"/>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E7B616-E46A-6D42-9284-4C4C19E35672}"/>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1C7171-27C7-4A48-A98A-41F1E896F552}"/>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C5111A-932C-AA47-A611-0C2577B80B51}"/>
                </a:ext>
              </a:extLst>
            </p:cNvPr>
            <p:cNvCxnSpPr>
              <a:cxnSpLocks/>
            </p:cNvCxnSpPr>
            <p:nvPr/>
          </p:nvCxnSpPr>
          <p:spPr>
            <a:xfrm>
              <a:off x="5830119" y="2170534"/>
              <a:ext cx="774493" cy="20910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3CFF2A-04B7-DF41-BDD7-5C9A092D1F00}"/>
                </a:ext>
              </a:extLst>
            </p:cNvPr>
            <p:cNvCxnSpPr>
              <a:cxnSpLocks/>
            </p:cNvCxnSpPr>
            <p:nvPr/>
          </p:nvCxnSpPr>
          <p:spPr>
            <a:xfrm>
              <a:off x="5689303" y="974993"/>
              <a:ext cx="152814" cy="119870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077F17-A6D6-EA41-BACE-5DD7A75E9120}"/>
                </a:ext>
              </a:extLst>
            </p:cNvPr>
            <p:cNvCxnSpPr>
              <a:cxnSpLocks/>
            </p:cNvCxnSpPr>
            <p:nvPr/>
          </p:nvCxnSpPr>
          <p:spPr>
            <a:xfrm flipH="1" flipV="1">
              <a:off x="5686976" y="986009"/>
              <a:ext cx="1044212" cy="39073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A16B36-3A34-364E-9747-F59F30C24514}"/>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039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117203" y="322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117203" y="536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6411310" y="6884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3409959" y="5531428"/>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4864105" y="5687433"/>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3505643" y="1333542"/>
            <a:ext cx="4709520" cy="3493264"/>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300" dirty="0">
              <a:solidFill>
                <a:schemeClr val="bg1"/>
              </a:solidFill>
              <a:latin typeface="XCharter"/>
            </a:endParaRPr>
          </a:p>
          <a:p>
            <a:pPr algn="just"/>
            <a:r>
              <a:rPr lang="en-US" sz="13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341113" y="7210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01C39963-06D7-7041-AA51-8822590036B8}"/>
              </a:ext>
            </a:extLst>
          </p:cNvPr>
          <p:cNvSpPr/>
          <p:nvPr/>
        </p:nvSpPr>
        <p:spPr>
          <a:xfrm>
            <a:off x="4384431" y="2836985"/>
            <a:ext cx="2743200" cy="2743200"/>
          </a:xfrm>
          <a:prstGeom prst="arc">
            <a:avLst>
              <a:gd name="adj1" fmla="val 10717550"/>
              <a:gd name="adj2" fmla="val 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892204-412D-9245-BD01-6C9D5EA52E69}"/>
              </a:ext>
            </a:extLst>
          </p:cNvPr>
          <p:cNvSpPr/>
          <p:nvPr/>
        </p:nvSpPr>
        <p:spPr>
          <a:xfrm>
            <a:off x="6778819" y="4293550"/>
            <a:ext cx="697627"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
        <p:nvSpPr>
          <p:cNvPr id="6" name="Rectangle 5">
            <a:extLst>
              <a:ext uri="{FF2B5EF4-FFF2-40B4-BE49-F238E27FC236}">
                <a16:creationId xmlns:a16="http://schemas.microsoft.com/office/drawing/2014/main" id="{501A5668-C800-374F-AC03-DD5B22DE7951}"/>
              </a:ext>
            </a:extLst>
          </p:cNvPr>
          <p:cNvSpPr/>
          <p:nvPr/>
        </p:nvSpPr>
        <p:spPr>
          <a:xfrm>
            <a:off x="3997147" y="4293550"/>
            <a:ext cx="774571"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Tree>
    <p:extLst>
      <p:ext uri="{BB962C8B-B14F-4D97-AF65-F5344CB8AC3E}">
        <p14:creationId xmlns:p14="http://schemas.microsoft.com/office/powerpoint/2010/main" val="1216352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3076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15D5B0-DA1F-4B41-81DE-67026B62885C}"/>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519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246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610566-0838-C44E-A12F-83E14338E581}"/>
              </a:ext>
            </a:extLst>
          </p:cNvPr>
          <p:cNvGrpSpPr/>
          <p:nvPr/>
        </p:nvGrpSpPr>
        <p:grpSpPr>
          <a:xfrm>
            <a:off x="2508071" y="1197430"/>
            <a:ext cx="3566013" cy="3330243"/>
            <a:chOff x="2508069" y="1197428"/>
            <a:chExt cx="3566013" cy="3330243"/>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837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EF499A-D89A-EE42-8514-40843FB50EF7}"/>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0" name="Oval 19">
            <a:extLst>
              <a:ext uri="{FF2B5EF4-FFF2-40B4-BE49-F238E27FC236}">
                <a16:creationId xmlns:a16="http://schemas.microsoft.com/office/drawing/2014/main" id="{7C891ABF-9D11-B34B-A206-71DC51F3E89F}"/>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1" name="Oval 20">
            <a:extLst>
              <a:ext uri="{FF2B5EF4-FFF2-40B4-BE49-F238E27FC236}">
                <a16:creationId xmlns:a16="http://schemas.microsoft.com/office/drawing/2014/main" id="{3C2B4A20-2F1D-154E-99B7-3BDE7B11015F}"/>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22" name="Oval 21">
            <a:extLst>
              <a:ext uri="{FF2B5EF4-FFF2-40B4-BE49-F238E27FC236}">
                <a16:creationId xmlns:a16="http://schemas.microsoft.com/office/drawing/2014/main" id="{97FB3527-A41E-FC46-9E24-27495A0B0021}"/>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3" name="Oval 22">
            <a:extLst>
              <a:ext uri="{FF2B5EF4-FFF2-40B4-BE49-F238E27FC236}">
                <a16:creationId xmlns:a16="http://schemas.microsoft.com/office/drawing/2014/main" id="{EE01BC26-FD5A-8E46-A012-AA09383239C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4" name="Oval 23">
            <a:extLst>
              <a:ext uri="{FF2B5EF4-FFF2-40B4-BE49-F238E27FC236}">
                <a16:creationId xmlns:a16="http://schemas.microsoft.com/office/drawing/2014/main" id="{132D04AA-F3EA-1747-BBED-534D8B015248}"/>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0" name="Oval 29">
            <a:extLst>
              <a:ext uri="{FF2B5EF4-FFF2-40B4-BE49-F238E27FC236}">
                <a16:creationId xmlns:a16="http://schemas.microsoft.com/office/drawing/2014/main" id="{2E6FBDBC-A9F6-B040-A2CD-0CA82D1833C7}"/>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5" name="Oval 34">
            <a:extLst>
              <a:ext uri="{FF2B5EF4-FFF2-40B4-BE49-F238E27FC236}">
                <a16:creationId xmlns:a16="http://schemas.microsoft.com/office/drawing/2014/main" id="{A9D68BAD-7432-9245-A69F-B3C332F4B2F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8" name="Oval 37">
            <a:extLst>
              <a:ext uri="{FF2B5EF4-FFF2-40B4-BE49-F238E27FC236}">
                <a16:creationId xmlns:a16="http://schemas.microsoft.com/office/drawing/2014/main" id="{A2007617-DACC-C74B-8A99-A657E135D24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9" name="Straight Connector 38">
            <a:extLst>
              <a:ext uri="{FF2B5EF4-FFF2-40B4-BE49-F238E27FC236}">
                <a16:creationId xmlns:a16="http://schemas.microsoft.com/office/drawing/2014/main" id="{8F803076-1653-7A4F-871B-731D341A8ED0}"/>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8ABDFA-2947-124A-B6B6-0500BCAB5963}"/>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4A9B00-A030-6642-9921-A04526724057}"/>
              </a:ext>
            </a:extLst>
          </p:cNvPr>
          <p:cNvCxnSpPr>
            <a:cxnSpLocks noChangeAspect="1"/>
          </p:cNvCxnSpPr>
          <p:nvPr/>
        </p:nvCxnSpPr>
        <p:spPr>
          <a:xfrm flipH="1">
            <a:off x="4139790"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5AC507-E875-E54E-953C-8DF7807F0FE9}"/>
              </a:ext>
            </a:extLst>
          </p:cNvPr>
          <p:cNvCxnSpPr>
            <a:cxnSpLocks noChangeAspect="1"/>
          </p:cNvCxnSpPr>
          <p:nvPr/>
        </p:nvCxnSpPr>
        <p:spPr>
          <a:xfrm flipH="1">
            <a:off x="4936927"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C23477-1648-8A47-A33C-48AFF798AE56}"/>
              </a:ext>
            </a:extLst>
          </p:cNvPr>
          <p:cNvCxnSpPr>
            <a:cxnSpLocks noChangeAspect="1"/>
          </p:cNvCxnSpPr>
          <p:nvPr/>
        </p:nvCxnSpPr>
        <p:spPr>
          <a:xfrm flipH="1" flipV="1">
            <a:off x="5756947"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1BAA1EC-BC3D-A749-B0CD-7C981D24DE36}"/>
              </a:ext>
            </a:extLst>
          </p:cNvPr>
          <p:cNvCxnSpPr>
            <a:cxnSpLocks noChangeAspect="1"/>
          </p:cNvCxnSpPr>
          <p:nvPr/>
        </p:nvCxnSpPr>
        <p:spPr>
          <a:xfrm flipH="1">
            <a:off x="5970722"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D91688-E263-414F-B91B-5BE4DCDE25CA}"/>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A02298-9475-EE4A-B3CB-3E50BD9AE218}"/>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927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154021" y="945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2"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3"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3"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8"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3777456" y="401778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4143216"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5027137"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5339340" y="5277169"/>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5492214" y="569322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6433425" y="551470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6977709" y="614389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6699705" y="698226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6182505" y="632677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5539906" y="680617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5943916" y="574236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6763936" y="586230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6977711" y="656308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6508082" y="669253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5901844" y="667791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3777456" y="40177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4143216"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5027137"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5767366" y="42790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6695823" y="41046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7240107" y="473389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6962103" y="557226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6444903" y="491677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5802304" y="539616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5409177" y="4644802"/>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6206314" y="4332357"/>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7026334" y="4452303"/>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7240109" y="5153079"/>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6770480" y="5282533"/>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6164242" y="5267909"/>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13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572112" y="1068956"/>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680841F-1278-0246-B8AC-46E5EC44B69A}"/>
              </a:ext>
            </a:extLst>
          </p:cNvPr>
          <p:cNvGrpSpPr/>
          <p:nvPr/>
        </p:nvGrpSpPr>
        <p:grpSpPr>
          <a:xfrm>
            <a:off x="6248417" y="384766"/>
            <a:ext cx="3566013" cy="3330243"/>
            <a:chOff x="6417843" y="-201777"/>
            <a:chExt cx="3566013" cy="3330243"/>
          </a:xfrm>
        </p:grpSpPr>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0"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1"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1"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6"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0798CD3-4BD1-2B42-ADC5-15136B200F37}"/>
              </a:ext>
            </a:extLst>
          </p:cNvPr>
          <p:cNvGrpSpPr/>
          <p:nvPr/>
        </p:nvGrpSpPr>
        <p:grpSpPr>
          <a:xfrm>
            <a:off x="1572112" y="4124697"/>
            <a:ext cx="3828411" cy="3330243"/>
            <a:chOff x="1154019" y="4587806"/>
            <a:chExt cx="3828411" cy="3330243"/>
          </a:xfrm>
        </p:grpSpPr>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1154019" y="458780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1519779"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2403700"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2715903" y="5847190"/>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2868777" y="626324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3809988" y="608472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4354272" y="671391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4076268" y="755228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3559068" y="689679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2916469" y="737619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3320479" y="6312381"/>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4140499" y="6432327"/>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4354272" y="7133103"/>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3884645" y="7262557"/>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3278407" y="7247933"/>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1154019" y="458780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1519779"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2403700"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3143929" y="484906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4072386" y="46747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4616670" y="530391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4338666" y="614228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3821466" y="548679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3178867" y="596619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2785740" y="5214823"/>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3582877" y="4902378"/>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4402897" y="5022324"/>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4616672" y="5723100"/>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4147043" y="5852554"/>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3540805" y="5837930"/>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0D0E718-67FC-064D-876C-88DEFF4AB76E}"/>
              </a:ext>
            </a:extLst>
          </p:cNvPr>
          <p:cNvGrpSpPr/>
          <p:nvPr/>
        </p:nvGrpSpPr>
        <p:grpSpPr>
          <a:xfrm>
            <a:off x="6117218" y="4124697"/>
            <a:ext cx="3828411" cy="3330243"/>
            <a:chOff x="6843812" y="4591645"/>
            <a:chExt cx="3828411" cy="3330243"/>
          </a:xfrm>
        </p:grpSpPr>
        <p:grpSp>
          <p:nvGrpSpPr>
            <p:cNvPr id="77" name="Group 76">
              <a:extLst>
                <a:ext uri="{FF2B5EF4-FFF2-40B4-BE49-F238E27FC236}">
                  <a16:creationId xmlns:a16="http://schemas.microsoft.com/office/drawing/2014/main" id="{364609CE-9452-FB44-B626-94B1F5AE8C4B}"/>
                </a:ext>
              </a:extLst>
            </p:cNvPr>
            <p:cNvGrpSpPr/>
            <p:nvPr/>
          </p:nvGrpSpPr>
          <p:grpSpPr>
            <a:xfrm>
              <a:off x="6843812" y="5296644"/>
              <a:ext cx="3828411" cy="1920240"/>
              <a:chOff x="2508069" y="1197428"/>
              <a:chExt cx="3828411" cy="1920240"/>
            </a:xfrm>
          </p:grpSpPr>
          <p:sp>
            <p:nvSpPr>
              <p:cNvPr id="78" name="Oval 77">
                <a:extLst>
                  <a:ext uri="{FF2B5EF4-FFF2-40B4-BE49-F238E27FC236}">
                    <a16:creationId xmlns:a16="http://schemas.microsoft.com/office/drawing/2014/main" id="{E9D881DB-99A2-454D-BEFD-74846DF8DD1E}"/>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79" name="Oval 78">
                <a:extLst>
                  <a:ext uri="{FF2B5EF4-FFF2-40B4-BE49-F238E27FC236}">
                    <a16:creationId xmlns:a16="http://schemas.microsoft.com/office/drawing/2014/main" id="{2654C6B8-38B3-1C40-A31F-6194D0E7A20E}"/>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80" name="Oval 79">
                <a:extLst>
                  <a:ext uri="{FF2B5EF4-FFF2-40B4-BE49-F238E27FC236}">
                    <a16:creationId xmlns:a16="http://schemas.microsoft.com/office/drawing/2014/main" id="{B93E2D03-6D5B-CB4D-8A31-6E1A9BCB7D69}"/>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81" name="Oval 80">
                <a:extLst>
                  <a:ext uri="{FF2B5EF4-FFF2-40B4-BE49-F238E27FC236}">
                    <a16:creationId xmlns:a16="http://schemas.microsoft.com/office/drawing/2014/main" id="{A5074839-7C81-A14E-8A32-1AEA4C95A33A}"/>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82" name="Oval 81">
                <a:extLst>
                  <a:ext uri="{FF2B5EF4-FFF2-40B4-BE49-F238E27FC236}">
                    <a16:creationId xmlns:a16="http://schemas.microsoft.com/office/drawing/2014/main" id="{A4DAB69E-4890-F345-8610-A6B4F334620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83" name="Oval 82">
                <a:extLst>
                  <a:ext uri="{FF2B5EF4-FFF2-40B4-BE49-F238E27FC236}">
                    <a16:creationId xmlns:a16="http://schemas.microsoft.com/office/drawing/2014/main" id="{F66A2E10-CCAB-7C4A-B3F0-1656522D3D62}"/>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84" name="Oval 83">
                <a:extLst>
                  <a:ext uri="{FF2B5EF4-FFF2-40B4-BE49-F238E27FC236}">
                    <a16:creationId xmlns:a16="http://schemas.microsoft.com/office/drawing/2014/main" id="{FE9A7E11-D0B0-2F4E-A84E-133A9A7D843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85" name="Oval 84">
                <a:extLst>
                  <a:ext uri="{FF2B5EF4-FFF2-40B4-BE49-F238E27FC236}">
                    <a16:creationId xmlns:a16="http://schemas.microsoft.com/office/drawing/2014/main" id="{FB802627-0803-7E42-8B7B-AB5E23598621}"/>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86" name="Oval 85">
                <a:extLst>
                  <a:ext uri="{FF2B5EF4-FFF2-40B4-BE49-F238E27FC236}">
                    <a16:creationId xmlns:a16="http://schemas.microsoft.com/office/drawing/2014/main" id="{BCB0DAE6-9614-0C4F-A071-2F0A9DA5FA0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87" name="Straight Connector 86">
                <a:extLst>
                  <a:ext uri="{FF2B5EF4-FFF2-40B4-BE49-F238E27FC236}">
                    <a16:creationId xmlns:a16="http://schemas.microsoft.com/office/drawing/2014/main" id="{99ECE70F-FFF8-B345-A383-544BFD52872F}"/>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EB4D0C1-ED04-B949-A773-DE0A3121102D}"/>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1469F47-42DA-094A-A587-C4545CD17D88}"/>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689561-6D7D-0347-A269-95CC54E72F7A}"/>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CBC066-B9C9-E344-857F-EEB70EDA788D}"/>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99B32AC-D393-8541-8013-92CF276022AC}"/>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FF28CC0-52BC-B24B-BEB8-059FCFCE4A1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DDE8F5-0F21-6C43-A7CC-0BC9B1A27F50}"/>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36787F62-89E9-F347-A45A-C2934F22DE20}"/>
                </a:ext>
              </a:extLst>
            </p:cNvPr>
            <p:cNvGrpSpPr/>
            <p:nvPr/>
          </p:nvGrpSpPr>
          <p:grpSpPr>
            <a:xfrm>
              <a:off x="6975011" y="4591645"/>
              <a:ext cx="3566013" cy="3330243"/>
              <a:chOff x="2508069" y="1197428"/>
              <a:chExt cx="3566013" cy="3330243"/>
            </a:xfrm>
          </p:grpSpPr>
          <p:sp>
            <p:nvSpPr>
              <p:cNvPr id="96" name="Oval 95">
                <a:extLst>
                  <a:ext uri="{FF2B5EF4-FFF2-40B4-BE49-F238E27FC236}">
                    <a16:creationId xmlns:a16="http://schemas.microsoft.com/office/drawing/2014/main" id="{6C231321-5B91-6A4E-B767-0D2F5368B00B}"/>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97" name="Oval 96">
                <a:extLst>
                  <a:ext uri="{FF2B5EF4-FFF2-40B4-BE49-F238E27FC236}">
                    <a16:creationId xmlns:a16="http://schemas.microsoft.com/office/drawing/2014/main" id="{4FDD50EC-1F77-374C-9CFF-FA34045BCF7E}"/>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98" name="Oval 97">
                <a:extLst>
                  <a:ext uri="{FF2B5EF4-FFF2-40B4-BE49-F238E27FC236}">
                    <a16:creationId xmlns:a16="http://schemas.microsoft.com/office/drawing/2014/main" id="{AC1729A8-8152-6645-9861-C9C77E8EA51E}"/>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99" name="Straight Connector 98">
                <a:extLst>
                  <a:ext uri="{FF2B5EF4-FFF2-40B4-BE49-F238E27FC236}">
                    <a16:creationId xmlns:a16="http://schemas.microsoft.com/office/drawing/2014/main" id="{DF885ACF-BDB4-A441-83A1-07553E5EB27C}"/>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885E5D-BCC8-634E-BC03-4EA01B6C9897}"/>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7BED2F-F201-C441-9F4C-CAA7202DD5B7}"/>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EEDBDCB-BBF5-4747-ACB9-750383F8E8FE}"/>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103" name="Oval 102">
                <a:extLst>
                  <a:ext uri="{FF2B5EF4-FFF2-40B4-BE49-F238E27FC236}">
                    <a16:creationId xmlns:a16="http://schemas.microsoft.com/office/drawing/2014/main" id="{D901B06C-28AA-B94D-9407-8F15E6A4F73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104" name="Oval 103">
                <a:extLst>
                  <a:ext uri="{FF2B5EF4-FFF2-40B4-BE49-F238E27FC236}">
                    <a16:creationId xmlns:a16="http://schemas.microsoft.com/office/drawing/2014/main" id="{E137BC25-8AD6-1F4D-B74D-466872F15C55}"/>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105" name="Oval 104">
                <a:extLst>
                  <a:ext uri="{FF2B5EF4-FFF2-40B4-BE49-F238E27FC236}">
                    <a16:creationId xmlns:a16="http://schemas.microsoft.com/office/drawing/2014/main" id="{D47CD982-AF59-E445-9FFF-045B2C8CD262}"/>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106" name="Oval 105">
                <a:extLst>
                  <a:ext uri="{FF2B5EF4-FFF2-40B4-BE49-F238E27FC236}">
                    <a16:creationId xmlns:a16="http://schemas.microsoft.com/office/drawing/2014/main" id="{76F3EF97-5B40-2D40-8494-3C124B53FECB}"/>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107" name="Oval 106">
                <a:extLst>
                  <a:ext uri="{FF2B5EF4-FFF2-40B4-BE49-F238E27FC236}">
                    <a16:creationId xmlns:a16="http://schemas.microsoft.com/office/drawing/2014/main" id="{7729CBAF-C500-8E48-B59D-D8C965FAD4ED}"/>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108" name="Straight Connector 107">
                <a:extLst>
                  <a:ext uri="{FF2B5EF4-FFF2-40B4-BE49-F238E27FC236}">
                    <a16:creationId xmlns:a16="http://schemas.microsoft.com/office/drawing/2014/main" id="{940304A4-EB85-5F45-A354-51FE0C96D48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2A772E-D6B7-984E-9FCA-6746B6CCEDA4}"/>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68DE28-4FBE-AD4D-9699-7765BB06DA05}"/>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5DBD98E-EE64-5944-97F5-2F3C6BDA1862}"/>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398170-AD5F-9648-8BA4-F34E80CAEE8F}"/>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77630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D5DAC7-8FB1-6B43-9664-080AA94775D9}"/>
              </a:ext>
            </a:extLst>
          </p:cNvPr>
          <p:cNvGrpSpPr/>
          <p:nvPr/>
        </p:nvGrpSpPr>
        <p:grpSpPr>
          <a:xfrm>
            <a:off x="2172333" y="2132425"/>
            <a:ext cx="7847334" cy="365760"/>
            <a:chOff x="2172333" y="2132425"/>
            <a:chExt cx="7847334" cy="36576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172333"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3107530"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404272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977924"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7783515"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965390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8718712"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6848318"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5913121"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cxnSp>
          <p:nvCxnSpPr>
            <p:cNvPr id="14" name="Straight Connector 13">
              <a:extLst>
                <a:ext uri="{FF2B5EF4-FFF2-40B4-BE49-F238E27FC236}">
                  <a16:creationId xmlns:a16="http://schemas.microsoft.com/office/drawing/2014/main" id="{1E6DC1D3-F691-2644-9787-2FF74810DAA7}"/>
                </a:ext>
              </a:extLst>
            </p:cNvPr>
            <p:cNvCxnSpPr>
              <a:cxnSpLocks/>
            </p:cNvCxnSpPr>
            <p:nvPr/>
          </p:nvCxnSpPr>
          <p:spPr>
            <a:xfrm>
              <a:off x="2609978"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491A4-6337-4A4F-AF1B-C4F4E4F37459}"/>
                </a:ext>
              </a:extLst>
            </p:cNvPr>
            <p:cNvCxnSpPr>
              <a:cxnSpLocks/>
            </p:cNvCxnSpPr>
            <p:nvPr/>
          </p:nvCxnSpPr>
          <p:spPr>
            <a:xfrm>
              <a:off x="3561031"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B48426-F9F4-854F-BE81-94E66C5ED152}"/>
                </a:ext>
              </a:extLst>
            </p:cNvPr>
            <p:cNvCxnSpPr>
              <a:cxnSpLocks/>
            </p:cNvCxnSpPr>
            <p:nvPr/>
          </p:nvCxnSpPr>
          <p:spPr>
            <a:xfrm>
              <a:off x="4485077" y="231530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B50CD2-4F54-8645-96D9-AC2F41A0D9E6}"/>
                </a:ext>
              </a:extLst>
            </p:cNvPr>
            <p:cNvCxnSpPr>
              <a:cxnSpLocks/>
            </p:cNvCxnSpPr>
            <p:nvPr/>
          </p:nvCxnSpPr>
          <p:spPr>
            <a:xfrm>
              <a:off x="5405265"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4716F4-ECE6-7F41-8211-B05A96BFE9B7}"/>
                </a:ext>
              </a:extLst>
            </p:cNvPr>
            <p:cNvCxnSpPr>
              <a:cxnSpLocks/>
            </p:cNvCxnSpPr>
            <p:nvPr/>
          </p:nvCxnSpPr>
          <p:spPr>
            <a:xfrm>
              <a:off x="635631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89CC81-8A57-D346-BAD4-BA186D6D3DAD}"/>
                </a:ext>
              </a:extLst>
            </p:cNvPr>
            <p:cNvCxnSpPr>
              <a:cxnSpLocks/>
            </p:cNvCxnSpPr>
            <p:nvPr/>
          </p:nvCxnSpPr>
          <p:spPr>
            <a:xfrm>
              <a:off x="729193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1A06EF-593D-6B43-BBE6-66DA6A42FEC6}"/>
                </a:ext>
              </a:extLst>
            </p:cNvPr>
            <p:cNvCxnSpPr>
              <a:cxnSpLocks/>
            </p:cNvCxnSpPr>
            <p:nvPr/>
          </p:nvCxnSpPr>
          <p:spPr>
            <a:xfrm>
              <a:off x="822755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F31C44-E707-7744-B490-8E229756E9D0}"/>
                </a:ext>
              </a:extLst>
            </p:cNvPr>
            <p:cNvCxnSpPr>
              <a:cxnSpLocks/>
            </p:cNvCxnSpPr>
            <p:nvPr/>
          </p:nvCxnSpPr>
          <p:spPr>
            <a:xfrm>
              <a:off x="916317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E5342FE-2649-BA43-A47A-1636FFD10255}"/>
              </a:ext>
            </a:extLst>
          </p:cNvPr>
          <p:cNvGrpSpPr/>
          <p:nvPr/>
        </p:nvGrpSpPr>
        <p:grpSpPr>
          <a:xfrm>
            <a:off x="3575130" y="3327383"/>
            <a:ext cx="5041745" cy="1643841"/>
            <a:chOff x="3409646" y="3327381"/>
            <a:chExt cx="5041745" cy="1643841"/>
          </a:xfrm>
        </p:grpSpPr>
        <p:sp>
          <p:nvSpPr>
            <p:cNvPr id="29" name="Oval 28">
              <a:extLst>
                <a:ext uri="{FF2B5EF4-FFF2-40B4-BE49-F238E27FC236}">
                  <a16:creationId xmlns:a16="http://schemas.microsoft.com/office/drawing/2014/main" id="{97D6AA8A-D4DD-E942-B018-5A8213EDAA74}"/>
                </a:ext>
              </a:extLst>
            </p:cNvPr>
            <p:cNvSpPr>
              <a:spLocks noChangeAspect="1"/>
            </p:cNvSpPr>
            <p:nvPr/>
          </p:nvSpPr>
          <p:spPr>
            <a:xfrm>
              <a:off x="3409646"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31" name="Oval 30">
              <a:extLst>
                <a:ext uri="{FF2B5EF4-FFF2-40B4-BE49-F238E27FC236}">
                  <a16:creationId xmlns:a16="http://schemas.microsoft.com/office/drawing/2014/main" id="{5608FF2F-7DB7-4340-A767-0923A3162285}"/>
                </a:ext>
              </a:extLst>
            </p:cNvPr>
            <p:cNvSpPr>
              <a:spLocks noChangeAspect="1"/>
            </p:cNvSpPr>
            <p:nvPr/>
          </p:nvSpPr>
          <p:spPr>
            <a:xfrm>
              <a:off x="4344843"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32" name="Oval 31">
              <a:extLst>
                <a:ext uri="{FF2B5EF4-FFF2-40B4-BE49-F238E27FC236}">
                  <a16:creationId xmlns:a16="http://schemas.microsoft.com/office/drawing/2014/main" id="{44FBFA1C-10A1-914A-9526-530BD0F4765D}"/>
                </a:ext>
              </a:extLst>
            </p:cNvPr>
            <p:cNvSpPr>
              <a:spLocks noChangeAspect="1"/>
            </p:cNvSpPr>
            <p:nvPr/>
          </p:nvSpPr>
          <p:spPr>
            <a:xfrm>
              <a:off x="5280040"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33" name="Oval 32">
              <a:extLst>
                <a:ext uri="{FF2B5EF4-FFF2-40B4-BE49-F238E27FC236}">
                  <a16:creationId xmlns:a16="http://schemas.microsoft.com/office/drawing/2014/main" id="{A18BB8C0-5959-C34E-9742-2C9AC32E5D3C}"/>
                </a:ext>
              </a:extLst>
            </p:cNvPr>
            <p:cNvSpPr>
              <a:spLocks noChangeAspect="1"/>
            </p:cNvSpPr>
            <p:nvPr/>
          </p:nvSpPr>
          <p:spPr>
            <a:xfrm>
              <a:off x="6215237"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4" name="Oval 33">
              <a:extLst>
                <a:ext uri="{FF2B5EF4-FFF2-40B4-BE49-F238E27FC236}">
                  <a16:creationId xmlns:a16="http://schemas.microsoft.com/office/drawing/2014/main" id="{184E79ED-C40D-9B49-A304-3A163FF3278F}"/>
                </a:ext>
              </a:extLst>
            </p:cNvPr>
            <p:cNvSpPr>
              <a:spLocks noChangeAspect="1"/>
            </p:cNvSpPr>
            <p:nvPr/>
          </p:nvSpPr>
          <p:spPr>
            <a:xfrm>
              <a:off x="6201368" y="398221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36" name="Oval 35">
              <a:extLst>
                <a:ext uri="{FF2B5EF4-FFF2-40B4-BE49-F238E27FC236}">
                  <a16:creationId xmlns:a16="http://schemas.microsoft.com/office/drawing/2014/main" id="{895356E3-FF78-F140-9BC0-1D15904C1F6A}"/>
                </a:ext>
              </a:extLst>
            </p:cNvPr>
            <p:cNvSpPr>
              <a:spLocks noChangeAspect="1"/>
            </p:cNvSpPr>
            <p:nvPr/>
          </p:nvSpPr>
          <p:spPr>
            <a:xfrm>
              <a:off x="5287027" y="39882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7" name="Oval 36">
              <a:extLst>
                <a:ext uri="{FF2B5EF4-FFF2-40B4-BE49-F238E27FC236}">
                  <a16:creationId xmlns:a16="http://schemas.microsoft.com/office/drawing/2014/main" id="{9DC17F44-2441-4B49-88A4-68C4D52566F5}"/>
                </a:ext>
              </a:extLst>
            </p:cNvPr>
            <p:cNvSpPr>
              <a:spLocks noChangeAspect="1"/>
            </p:cNvSpPr>
            <p:nvPr/>
          </p:nvSpPr>
          <p:spPr>
            <a:xfrm>
              <a:off x="5736993" y="332738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8" name="Oval 37">
              <a:extLst>
                <a:ext uri="{FF2B5EF4-FFF2-40B4-BE49-F238E27FC236}">
                  <a16:creationId xmlns:a16="http://schemas.microsoft.com/office/drawing/2014/main" id="{DE80CC49-ED97-6940-9757-45BAB97EB09C}"/>
                </a:ext>
              </a:extLst>
            </p:cNvPr>
            <p:cNvSpPr>
              <a:spLocks noChangeAspect="1"/>
            </p:cNvSpPr>
            <p:nvPr/>
          </p:nvSpPr>
          <p:spPr>
            <a:xfrm>
              <a:off x="8085631"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39" name="Oval 38">
              <a:extLst>
                <a:ext uri="{FF2B5EF4-FFF2-40B4-BE49-F238E27FC236}">
                  <a16:creationId xmlns:a16="http://schemas.microsoft.com/office/drawing/2014/main" id="{33F05FA1-16D3-4A42-9691-94544457E0E2}"/>
                </a:ext>
              </a:extLst>
            </p:cNvPr>
            <p:cNvSpPr>
              <a:spLocks noChangeAspect="1"/>
            </p:cNvSpPr>
            <p:nvPr/>
          </p:nvSpPr>
          <p:spPr>
            <a:xfrm>
              <a:off x="7150434"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cxnSp>
          <p:nvCxnSpPr>
            <p:cNvPr id="41" name="Straight Connector 40">
              <a:extLst>
                <a:ext uri="{FF2B5EF4-FFF2-40B4-BE49-F238E27FC236}">
                  <a16:creationId xmlns:a16="http://schemas.microsoft.com/office/drawing/2014/main" id="{F08C4E84-9EB8-5C49-B34F-95E30E3B00DA}"/>
                </a:ext>
              </a:extLst>
            </p:cNvPr>
            <p:cNvCxnSpPr>
              <a:cxnSpLocks/>
            </p:cNvCxnSpPr>
            <p:nvPr/>
          </p:nvCxnSpPr>
          <p:spPr>
            <a:xfrm>
              <a:off x="3847291"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573BEB-00F1-F147-9DB6-473C450D3A70}"/>
                </a:ext>
              </a:extLst>
            </p:cNvPr>
            <p:cNvCxnSpPr>
              <a:cxnSpLocks/>
            </p:cNvCxnSpPr>
            <p:nvPr/>
          </p:nvCxnSpPr>
          <p:spPr>
            <a:xfrm>
              <a:off x="4798344"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B84AB4-2D28-624B-949A-F60C00CC1612}"/>
                </a:ext>
              </a:extLst>
            </p:cNvPr>
            <p:cNvCxnSpPr>
              <a:cxnSpLocks/>
            </p:cNvCxnSpPr>
            <p:nvPr/>
          </p:nvCxnSpPr>
          <p:spPr>
            <a:xfrm>
              <a:off x="6642578"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15DD1F-E7BA-894F-892F-9930EAEBF095}"/>
                </a:ext>
              </a:extLst>
            </p:cNvPr>
            <p:cNvCxnSpPr>
              <a:cxnSpLocks/>
            </p:cNvCxnSpPr>
            <p:nvPr/>
          </p:nvCxnSpPr>
          <p:spPr>
            <a:xfrm>
              <a:off x="7593631"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96240-7EB0-C24A-80E8-72A34946752B}"/>
                </a:ext>
              </a:extLst>
            </p:cNvPr>
            <p:cNvCxnSpPr>
              <a:cxnSpLocks noChangeAspect="1"/>
            </p:cNvCxnSpPr>
            <p:nvPr/>
          </p:nvCxnSpPr>
          <p:spPr>
            <a:xfrm flipV="1">
              <a:off x="5691273" y="4347978"/>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F788F5-152C-9F4A-BEE1-ADF482B0FCEA}"/>
                </a:ext>
              </a:extLst>
            </p:cNvPr>
            <p:cNvCxnSpPr>
              <a:cxnSpLocks noChangeAspect="1"/>
            </p:cNvCxnSpPr>
            <p:nvPr/>
          </p:nvCxnSpPr>
          <p:spPr>
            <a:xfrm>
              <a:off x="5691273" y="4333746"/>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333BC5-A762-C346-A08C-224A61A19D7A}"/>
                </a:ext>
              </a:extLst>
            </p:cNvPr>
            <p:cNvCxnSpPr>
              <a:cxnSpLocks noChangeAspect="1"/>
            </p:cNvCxnSpPr>
            <p:nvPr/>
          </p:nvCxnSpPr>
          <p:spPr>
            <a:xfrm>
              <a:off x="6051206" y="3691532"/>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64CC259-14B4-B945-9C45-40EA4531DB47}"/>
                </a:ext>
              </a:extLst>
            </p:cNvPr>
            <p:cNvCxnSpPr>
              <a:cxnSpLocks noChangeAspect="1"/>
            </p:cNvCxnSpPr>
            <p:nvPr/>
          </p:nvCxnSpPr>
          <p:spPr>
            <a:xfrm flipH="1">
              <a:off x="5594006" y="3707898"/>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8671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A84AF9C-10F2-1C4D-BD6F-148EC9F9CE59}"/>
              </a:ext>
            </a:extLst>
          </p:cNvPr>
          <p:cNvSpPr>
            <a:spLocks noChangeAspect="1"/>
          </p:cNvSpPr>
          <p:nvPr/>
        </p:nvSpPr>
        <p:spPr>
          <a:xfrm>
            <a:off x="2754218" y="32799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 name="Oval 5">
            <a:extLst>
              <a:ext uri="{FF2B5EF4-FFF2-40B4-BE49-F238E27FC236}">
                <a16:creationId xmlns:a16="http://schemas.microsoft.com/office/drawing/2014/main" id="{7CC2F2A7-7C08-6C41-8261-9B862F84B977}"/>
              </a:ext>
            </a:extLst>
          </p:cNvPr>
          <p:cNvSpPr>
            <a:spLocks noChangeAspect="1"/>
          </p:cNvSpPr>
          <p:nvPr/>
        </p:nvSpPr>
        <p:spPr>
          <a:xfrm>
            <a:off x="3674643" y="417279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7" name="Oval 6">
            <a:extLst>
              <a:ext uri="{FF2B5EF4-FFF2-40B4-BE49-F238E27FC236}">
                <a16:creationId xmlns:a16="http://schemas.microsoft.com/office/drawing/2014/main" id="{D0444EBC-6FB9-CA44-B49D-5F568760D875}"/>
              </a:ext>
            </a:extLst>
          </p:cNvPr>
          <p:cNvSpPr>
            <a:spLocks noChangeAspect="1"/>
          </p:cNvSpPr>
          <p:nvPr/>
        </p:nvSpPr>
        <p:spPr>
          <a:xfrm>
            <a:off x="3674643"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8" name="Oval 7">
            <a:extLst>
              <a:ext uri="{FF2B5EF4-FFF2-40B4-BE49-F238E27FC236}">
                <a16:creationId xmlns:a16="http://schemas.microsoft.com/office/drawing/2014/main" id="{C50066FB-CAC7-5F4C-8C9A-6E5E7B49669E}"/>
              </a:ext>
            </a:extLst>
          </p:cNvPr>
          <p:cNvSpPr>
            <a:spLocks noChangeAspect="1"/>
          </p:cNvSpPr>
          <p:nvPr/>
        </p:nvSpPr>
        <p:spPr>
          <a:xfrm>
            <a:off x="3674643"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9" name="Oval 8">
            <a:extLst>
              <a:ext uri="{FF2B5EF4-FFF2-40B4-BE49-F238E27FC236}">
                <a16:creationId xmlns:a16="http://schemas.microsoft.com/office/drawing/2014/main" id="{B1FC89D2-41BE-344C-BD17-39D0CBC1A853}"/>
              </a:ext>
            </a:extLst>
          </p:cNvPr>
          <p:cNvSpPr>
            <a:spLocks noChangeAspect="1"/>
          </p:cNvSpPr>
          <p:nvPr/>
        </p:nvSpPr>
        <p:spPr>
          <a:xfrm>
            <a:off x="5489589" y="5367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0" name="Oval 9">
            <a:extLst>
              <a:ext uri="{FF2B5EF4-FFF2-40B4-BE49-F238E27FC236}">
                <a16:creationId xmlns:a16="http://schemas.microsoft.com/office/drawing/2014/main" id="{25EE8023-6C18-6F4A-8750-04C02A322F09}"/>
              </a:ext>
            </a:extLst>
          </p:cNvPr>
          <p:cNvSpPr>
            <a:spLocks noChangeAspect="1"/>
          </p:cNvSpPr>
          <p:nvPr/>
        </p:nvSpPr>
        <p:spPr>
          <a:xfrm>
            <a:off x="5489589"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1" name="Oval 10">
            <a:extLst>
              <a:ext uri="{FF2B5EF4-FFF2-40B4-BE49-F238E27FC236}">
                <a16:creationId xmlns:a16="http://schemas.microsoft.com/office/drawing/2014/main" id="{CB85098F-B5BF-F14F-8C95-8C6B189DF82F}"/>
              </a:ext>
            </a:extLst>
          </p:cNvPr>
          <p:cNvSpPr>
            <a:spLocks noChangeAspect="1"/>
          </p:cNvSpPr>
          <p:nvPr/>
        </p:nvSpPr>
        <p:spPr>
          <a:xfrm>
            <a:off x="6421307" y="53678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12" name="Oval 11">
            <a:extLst>
              <a:ext uri="{FF2B5EF4-FFF2-40B4-BE49-F238E27FC236}">
                <a16:creationId xmlns:a16="http://schemas.microsoft.com/office/drawing/2014/main" id="{59F7BBC6-ED25-544A-B0E5-7690832B9B70}"/>
              </a:ext>
            </a:extLst>
          </p:cNvPr>
          <p:cNvSpPr>
            <a:spLocks noChangeAspect="1"/>
          </p:cNvSpPr>
          <p:nvPr/>
        </p:nvSpPr>
        <p:spPr>
          <a:xfrm>
            <a:off x="7335520"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cxnSp>
        <p:nvCxnSpPr>
          <p:cNvPr id="13" name="Straight Connector 12">
            <a:extLst>
              <a:ext uri="{FF2B5EF4-FFF2-40B4-BE49-F238E27FC236}">
                <a16:creationId xmlns:a16="http://schemas.microsoft.com/office/drawing/2014/main" id="{83970A56-3FB4-344E-B933-009D91E5D1BE}"/>
              </a:ext>
            </a:extLst>
          </p:cNvPr>
          <p:cNvCxnSpPr>
            <a:cxnSpLocks noChangeAspect="1"/>
          </p:cNvCxnSpPr>
          <p:nvPr/>
        </p:nvCxnSpPr>
        <p:spPr>
          <a:xfrm flipV="1">
            <a:off x="3062400" y="1876519"/>
            <a:ext cx="696919" cy="137160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BCE2E2-32B2-894E-B98F-452AF9994E47}"/>
              </a:ext>
            </a:extLst>
          </p:cNvPr>
          <p:cNvCxnSpPr>
            <a:cxnSpLocks/>
          </p:cNvCxnSpPr>
          <p:nvPr/>
        </p:nvCxnSpPr>
        <p:spPr>
          <a:xfrm flipV="1">
            <a:off x="3857523" y="2778395"/>
            <a:ext cx="0" cy="133236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69F73A-2DC0-5747-9F47-74DCC300BE14}"/>
              </a:ext>
            </a:extLst>
          </p:cNvPr>
          <p:cNvCxnSpPr>
            <a:cxnSpLocks noChangeAspect="1"/>
          </p:cNvCxnSpPr>
          <p:nvPr/>
        </p:nvCxnSpPr>
        <p:spPr>
          <a:xfrm flipV="1">
            <a:off x="4087949" y="840201"/>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6385AE-2DEC-7048-B3E3-57405D4A95FF}"/>
              </a:ext>
            </a:extLst>
          </p:cNvPr>
          <p:cNvCxnSpPr>
            <a:cxnSpLocks/>
          </p:cNvCxnSpPr>
          <p:nvPr/>
        </p:nvCxnSpPr>
        <p:spPr>
          <a:xfrm flipV="1">
            <a:off x="4106237" y="2551930"/>
            <a:ext cx="1335024"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104AF1-BD44-1A4B-AF8F-8FC2FD609699}"/>
              </a:ext>
            </a:extLst>
          </p:cNvPr>
          <p:cNvCxnSpPr>
            <a:cxnSpLocks noChangeAspect="1"/>
          </p:cNvCxnSpPr>
          <p:nvPr/>
        </p:nvCxnSpPr>
        <p:spPr>
          <a:xfrm flipV="1">
            <a:off x="5813787" y="955192"/>
            <a:ext cx="697467" cy="13716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C7D154-8E64-354F-B7D8-381E8AE01014}"/>
              </a:ext>
            </a:extLst>
          </p:cNvPr>
          <p:cNvCxnSpPr>
            <a:cxnSpLocks noChangeAspect="1"/>
          </p:cNvCxnSpPr>
          <p:nvPr/>
        </p:nvCxnSpPr>
        <p:spPr>
          <a:xfrm>
            <a:off x="5918387" y="840200"/>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010F0F-BCE4-5445-B134-720FFCD9C53C}"/>
              </a:ext>
            </a:extLst>
          </p:cNvPr>
          <p:cNvSpPr/>
          <p:nvPr/>
        </p:nvSpPr>
        <p:spPr>
          <a:xfrm>
            <a:off x="2007490" y="3288219"/>
            <a:ext cx="697627" cy="369332"/>
          </a:xfrm>
          <a:prstGeom prst="rect">
            <a:avLst/>
          </a:prstGeom>
        </p:spPr>
        <p:txBody>
          <a:bodyPr wrap="none">
            <a:spAutoFit/>
          </a:bodyPr>
          <a:lstStyle/>
          <a:p>
            <a:pPr algn="ctr"/>
            <a:r>
              <a:rPr lang="en-US" dirty="0">
                <a:latin typeface="Optima" panose="02000503060000020004" pitchFamily="2" charset="0"/>
              </a:rPr>
              <a:t>(1, 3)</a:t>
            </a:r>
            <a:endParaRPr lang="en-US" dirty="0"/>
          </a:p>
        </p:txBody>
      </p:sp>
      <p:sp>
        <p:nvSpPr>
          <p:cNvPr id="30" name="Rectangle 29">
            <a:extLst>
              <a:ext uri="{FF2B5EF4-FFF2-40B4-BE49-F238E27FC236}">
                <a16:creationId xmlns:a16="http://schemas.microsoft.com/office/drawing/2014/main" id="{45D3113A-E88C-5941-8586-BE4FE477C53B}"/>
              </a:ext>
            </a:extLst>
          </p:cNvPr>
          <p:cNvSpPr/>
          <p:nvPr/>
        </p:nvSpPr>
        <p:spPr>
          <a:xfrm>
            <a:off x="2929472" y="1456326"/>
            <a:ext cx="697627" cy="369332"/>
          </a:xfrm>
          <a:prstGeom prst="rect">
            <a:avLst/>
          </a:prstGeom>
        </p:spPr>
        <p:txBody>
          <a:bodyPr wrap="none">
            <a:spAutoFit/>
          </a:bodyPr>
          <a:lstStyle/>
          <a:p>
            <a:pPr algn="ctr"/>
            <a:r>
              <a:rPr lang="en-US" dirty="0">
                <a:latin typeface="Optima" panose="02000503060000020004" pitchFamily="2" charset="0"/>
              </a:rPr>
              <a:t>(2, 5)</a:t>
            </a:r>
            <a:endParaRPr lang="en-US" dirty="0"/>
          </a:p>
        </p:txBody>
      </p:sp>
      <p:sp>
        <p:nvSpPr>
          <p:cNvPr id="31" name="Rectangle 30">
            <a:extLst>
              <a:ext uri="{FF2B5EF4-FFF2-40B4-BE49-F238E27FC236}">
                <a16:creationId xmlns:a16="http://schemas.microsoft.com/office/drawing/2014/main" id="{16C35FA9-1B05-FE40-A87A-686431AC08B7}"/>
              </a:ext>
            </a:extLst>
          </p:cNvPr>
          <p:cNvSpPr/>
          <p:nvPr/>
        </p:nvSpPr>
        <p:spPr>
          <a:xfrm>
            <a:off x="3955732" y="2685204"/>
            <a:ext cx="697627" cy="369332"/>
          </a:xfrm>
          <a:prstGeom prst="rect">
            <a:avLst/>
          </a:prstGeom>
        </p:spPr>
        <p:txBody>
          <a:bodyPr wrap="none">
            <a:spAutoFit/>
          </a:bodyPr>
          <a:lstStyle/>
          <a:p>
            <a:pPr algn="ctr"/>
            <a:r>
              <a:rPr lang="en-US" dirty="0">
                <a:latin typeface="Optima" panose="02000503060000020004" pitchFamily="2" charset="0"/>
              </a:rPr>
              <a:t>(2, 4)</a:t>
            </a:r>
            <a:endParaRPr lang="en-US" dirty="0"/>
          </a:p>
        </p:txBody>
      </p:sp>
      <p:sp>
        <p:nvSpPr>
          <p:cNvPr id="32" name="Rectangle 31">
            <a:extLst>
              <a:ext uri="{FF2B5EF4-FFF2-40B4-BE49-F238E27FC236}">
                <a16:creationId xmlns:a16="http://schemas.microsoft.com/office/drawing/2014/main" id="{C26A64CF-AAAB-D94D-898B-4CFBCAB2ED47}"/>
              </a:ext>
            </a:extLst>
          </p:cNvPr>
          <p:cNvSpPr/>
          <p:nvPr/>
        </p:nvSpPr>
        <p:spPr>
          <a:xfrm>
            <a:off x="4040405" y="4169224"/>
            <a:ext cx="697627" cy="369332"/>
          </a:xfrm>
          <a:prstGeom prst="rect">
            <a:avLst/>
          </a:prstGeom>
        </p:spPr>
        <p:txBody>
          <a:bodyPr wrap="none">
            <a:spAutoFit/>
          </a:bodyPr>
          <a:lstStyle/>
          <a:p>
            <a:pPr algn="ctr"/>
            <a:r>
              <a:rPr lang="en-US" dirty="0">
                <a:latin typeface="Optima" panose="02000503060000020004" pitchFamily="2" charset="0"/>
              </a:rPr>
              <a:t>(2, 2)</a:t>
            </a:r>
            <a:endParaRPr lang="en-US" dirty="0"/>
          </a:p>
        </p:txBody>
      </p:sp>
      <p:sp>
        <p:nvSpPr>
          <p:cNvPr id="33" name="Rectangle 32">
            <a:extLst>
              <a:ext uri="{FF2B5EF4-FFF2-40B4-BE49-F238E27FC236}">
                <a16:creationId xmlns:a16="http://schemas.microsoft.com/office/drawing/2014/main" id="{A5E526E7-09DD-4441-B952-DC387F7878F8}"/>
              </a:ext>
            </a:extLst>
          </p:cNvPr>
          <p:cNvSpPr/>
          <p:nvPr/>
        </p:nvSpPr>
        <p:spPr>
          <a:xfrm>
            <a:off x="5813787" y="2685204"/>
            <a:ext cx="697627" cy="369332"/>
          </a:xfrm>
          <a:prstGeom prst="rect">
            <a:avLst/>
          </a:prstGeom>
        </p:spPr>
        <p:txBody>
          <a:bodyPr wrap="none">
            <a:spAutoFit/>
          </a:bodyPr>
          <a:lstStyle/>
          <a:p>
            <a:pPr algn="ctr"/>
            <a:r>
              <a:rPr lang="en-US" dirty="0">
                <a:latin typeface="Optima" panose="02000503060000020004" pitchFamily="2" charset="0"/>
              </a:rPr>
              <a:t>(4, 4)</a:t>
            </a:r>
            <a:endParaRPr lang="en-US" dirty="0"/>
          </a:p>
        </p:txBody>
      </p:sp>
      <p:sp>
        <p:nvSpPr>
          <p:cNvPr id="34" name="Rectangle 33">
            <a:extLst>
              <a:ext uri="{FF2B5EF4-FFF2-40B4-BE49-F238E27FC236}">
                <a16:creationId xmlns:a16="http://schemas.microsoft.com/office/drawing/2014/main" id="{999799F1-D4F7-0740-A082-2D1C0034FDE2}"/>
              </a:ext>
            </a:extLst>
          </p:cNvPr>
          <p:cNvSpPr/>
          <p:nvPr/>
        </p:nvSpPr>
        <p:spPr>
          <a:xfrm>
            <a:off x="6820775" y="533213"/>
            <a:ext cx="697627" cy="369332"/>
          </a:xfrm>
          <a:prstGeom prst="rect">
            <a:avLst/>
          </a:prstGeom>
        </p:spPr>
        <p:txBody>
          <a:bodyPr wrap="none">
            <a:spAutoFit/>
          </a:bodyPr>
          <a:lstStyle/>
          <a:p>
            <a:pPr algn="ctr"/>
            <a:r>
              <a:rPr lang="en-US" dirty="0">
                <a:latin typeface="Optima" panose="02000503060000020004" pitchFamily="2" charset="0"/>
              </a:rPr>
              <a:t>(5, 6)</a:t>
            </a:r>
            <a:endParaRPr lang="en-US" dirty="0"/>
          </a:p>
        </p:txBody>
      </p:sp>
      <p:sp>
        <p:nvSpPr>
          <p:cNvPr id="35" name="Rectangle 34">
            <a:extLst>
              <a:ext uri="{FF2B5EF4-FFF2-40B4-BE49-F238E27FC236}">
                <a16:creationId xmlns:a16="http://schemas.microsoft.com/office/drawing/2014/main" id="{6E896F17-F699-7A4C-BB79-FB5ACEB2AC8F}"/>
              </a:ext>
            </a:extLst>
          </p:cNvPr>
          <p:cNvSpPr/>
          <p:nvPr/>
        </p:nvSpPr>
        <p:spPr>
          <a:xfrm>
            <a:off x="7746815" y="1468503"/>
            <a:ext cx="697627" cy="369332"/>
          </a:xfrm>
          <a:prstGeom prst="rect">
            <a:avLst/>
          </a:prstGeom>
        </p:spPr>
        <p:txBody>
          <a:bodyPr wrap="none">
            <a:spAutoFit/>
          </a:bodyPr>
          <a:lstStyle/>
          <a:p>
            <a:pPr algn="ctr"/>
            <a:r>
              <a:rPr lang="en-US" dirty="0">
                <a:latin typeface="Optima" panose="02000503060000020004" pitchFamily="2" charset="0"/>
              </a:rPr>
              <a:t>(6, 5)</a:t>
            </a:r>
            <a:endParaRPr lang="en-US" dirty="0"/>
          </a:p>
        </p:txBody>
      </p:sp>
      <p:sp>
        <p:nvSpPr>
          <p:cNvPr id="36" name="Rectangle 35">
            <a:extLst>
              <a:ext uri="{FF2B5EF4-FFF2-40B4-BE49-F238E27FC236}">
                <a16:creationId xmlns:a16="http://schemas.microsoft.com/office/drawing/2014/main" id="{E3A81EB0-98E4-EB41-AA4B-B043067977EE}"/>
              </a:ext>
            </a:extLst>
          </p:cNvPr>
          <p:cNvSpPr/>
          <p:nvPr/>
        </p:nvSpPr>
        <p:spPr>
          <a:xfrm>
            <a:off x="4791964" y="522258"/>
            <a:ext cx="697627" cy="369332"/>
          </a:xfrm>
          <a:prstGeom prst="rect">
            <a:avLst/>
          </a:prstGeom>
        </p:spPr>
        <p:txBody>
          <a:bodyPr wrap="none">
            <a:spAutoFit/>
          </a:bodyPr>
          <a:lstStyle/>
          <a:p>
            <a:pPr algn="ctr"/>
            <a:r>
              <a:rPr lang="en-US" dirty="0">
                <a:latin typeface="Optima" panose="02000503060000020004" pitchFamily="2" charset="0"/>
              </a:rPr>
              <a:t>(4, 6)</a:t>
            </a:r>
            <a:endParaRPr lang="en-US" dirty="0"/>
          </a:p>
        </p:txBody>
      </p:sp>
    </p:spTree>
    <p:extLst>
      <p:ext uri="{BB962C8B-B14F-4D97-AF65-F5344CB8AC3E}">
        <p14:creationId xmlns:p14="http://schemas.microsoft.com/office/powerpoint/2010/main" val="261810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377440" y="1382932"/>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5614653" y="1726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428703F-45CD-5248-9EC9-989A49B3143B}"/>
              </a:ext>
            </a:extLst>
          </p:cNvPr>
          <p:cNvGraphicFramePr>
            <a:graphicFrameLocks noGrp="1"/>
          </p:cNvGraphicFramePr>
          <p:nvPr>
            <p:extLst>
              <p:ext uri="{D42A27DB-BD31-4B8C-83A1-F6EECF244321}">
                <p14:modId xmlns:p14="http://schemas.microsoft.com/office/powerpoint/2010/main" val="2144671762"/>
              </p:ext>
            </p:extLst>
          </p:nvPr>
        </p:nvGraphicFramePr>
        <p:xfrm>
          <a:off x="2032000" y="719665"/>
          <a:ext cx="5486400" cy="54864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416588925"/>
                    </a:ext>
                  </a:extLst>
                </a:gridCol>
                <a:gridCol w="914400">
                  <a:extLst>
                    <a:ext uri="{9D8B030D-6E8A-4147-A177-3AD203B41FA5}">
                      <a16:colId xmlns:a16="http://schemas.microsoft.com/office/drawing/2014/main" val="2695759827"/>
                    </a:ext>
                  </a:extLst>
                </a:gridCol>
                <a:gridCol w="914400">
                  <a:extLst>
                    <a:ext uri="{9D8B030D-6E8A-4147-A177-3AD203B41FA5}">
                      <a16:colId xmlns:a16="http://schemas.microsoft.com/office/drawing/2014/main" val="1696972054"/>
                    </a:ext>
                  </a:extLst>
                </a:gridCol>
                <a:gridCol w="914400">
                  <a:extLst>
                    <a:ext uri="{9D8B030D-6E8A-4147-A177-3AD203B41FA5}">
                      <a16:colId xmlns:a16="http://schemas.microsoft.com/office/drawing/2014/main" val="2839842999"/>
                    </a:ext>
                  </a:extLst>
                </a:gridCol>
                <a:gridCol w="914400">
                  <a:extLst>
                    <a:ext uri="{9D8B030D-6E8A-4147-A177-3AD203B41FA5}">
                      <a16:colId xmlns:a16="http://schemas.microsoft.com/office/drawing/2014/main" val="3753833923"/>
                    </a:ext>
                  </a:extLst>
                </a:gridCol>
                <a:gridCol w="914400">
                  <a:extLst>
                    <a:ext uri="{9D8B030D-6E8A-4147-A177-3AD203B41FA5}">
                      <a16:colId xmlns:a16="http://schemas.microsoft.com/office/drawing/2014/main" val="4059301040"/>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136032"/>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3696583"/>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282430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079582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3386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7515472"/>
                  </a:ext>
                </a:extLst>
              </a:tr>
            </a:tbl>
          </a:graphicData>
        </a:graphic>
      </p:graphicFrame>
    </p:spTree>
    <p:extLst>
      <p:ext uri="{BB962C8B-B14F-4D97-AF65-F5344CB8AC3E}">
        <p14:creationId xmlns:p14="http://schemas.microsoft.com/office/powerpoint/2010/main" val="1892884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FAC340-942A-8B4C-AD99-A0A7AE54A1F8}"/>
              </a:ext>
            </a:extLst>
          </p:cNvPr>
          <p:cNvSpPr>
            <a:spLocks/>
          </p:cNvSpPr>
          <p:nvPr/>
        </p:nvSpPr>
        <p:spPr>
          <a:xfrm>
            <a:off x="3366654" y="1475508"/>
            <a:ext cx="2743200" cy="274320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67825D4-A59E-6946-89DB-D232F7230739}"/>
              </a:ext>
            </a:extLst>
          </p:cNvPr>
          <p:cNvSpPr>
            <a:spLocks noChangeAspect="1"/>
          </p:cNvSpPr>
          <p:nvPr/>
        </p:nvSpPr>
        <p:spPr>
          <a:xfrm>
            <a:off x="3366654" y="1475508"/>
            <a:ext cx="2743200" cy="2743200"/>
          </a:xfrm>
          <a:prstGeom prst="ellipse">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9AE1C7-371D-F849-A3C6-B4A5AD0A9598}"/>
              </a:ext>
            </a:extLst>
          </p:cNvPr>
          <p:cNvSpPr>
            <a:spLocks noChangeAspect="1"/>
          </p:cNvSpPr>
          <p:nvPr/>
        </p:nvSpPr>
        <p:spPr>
          <a:xfrm>
            <a:off x="4601094" y="13383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1</a:t>
            </a:r>
          </a:p>
        </p:txBody>
      </p:sp>
      <p:sp>
        <p:nvSpPr>
          <p:cNvPr id="7" name="Oval 6">
            <a:extLst>
              <a:ext uri="{FF2B5EF4-FFF2-40B4-BE49-F238E27FC236}">
                <a16:creationId xmlns:a16="http://schemas.microsoft.com/office/drawing/2014/main" id="{9D065229-4BD3-0243-99D3-B5EE03C12B9D}"/>
              </a:ext>
            </a:extLst>
          </p:cNvPr>
          <p:cNvSpPr>
            <a:spLocks noChangeAspect="1"/>
          </p:cNvSpPr>
          <p:nvPr/>
        </p:nvSpPr>
        <p:spPr>
          <a:xfrm>
            <a:off x="5958840"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2</a:t>
            </a:r>
          </a:p>
        </p:txBody>
      </p:sp>
      <p:sp>
        <p:nvSpPr>
          <p:cNvPr id="8" name="Oval 7">
            <a:extLst>
              <a:ext uri="{FF2B5EF4-FFF2-40B4-BE49-F238E27FC236}">
                <a16:creationId xmlns:a16="http://schemas.microsoft.com/office/drawing/2014/main" id="{3D39BBD2-0D28-BB46-B4AB-41F5981E63F0}"/>
              </a:ext>
            </a:extLst>
          </p:cNvPr>
          <p:cNvSpPr>
            <a:spLocks noChangeAspect="1"/>
          </p:cNvSpPr>
          <p:nvPr/>
        </p:nvSpPr>
        <p:spPr>
          <a:xfrm>
            <a:off x="4601094" y="40815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3</a:t>
            </a:r>
          </a:p>
        </p:txBody>
      </p:sp>
      <p:sp>
        <p:nvSpPr>
          <p:cNvPr id="9" name="Oval 8">
            <a:extLst>
              <a:ext uri="{FF2B5EF4-FFF2-40B4-BE49-F238E27FC236}">
                <a16:creationId xmlns:a16="http://schemas.microsoft.com/office/drawing/2014/main" id="{AA78E064-BA44-164D-B4A3-4DB89809CED5}"/>
              </a:ext>
            </a:extLst>
          </p:cNvPr>
          <p:cNvSpPr>
            <a:spLocks noChangeAspect="1"/>
          </p:cNvSpPr>
          <p:nvPr/>
        </p:nvSpPr>
        <p:spPr>
          <a:xfrm>
            <a:off x="3229494"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4</a:t>
            </a:r>
          </a:p>
        </p:txBody>
      </p:sp>
    </p:spTree>
    <p:extLst>
      <p:ext uri="{BB962C8B-B14F-4D97-AF65-F5344CB8AC3E}">
        <p14:creationId xmlns:p14="http://schemas.microsoft.com/office/powerpoint/2010/main" val="1102330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0E52B4F0-D8E8-6C4B-85B6-5126F8D08704}"/>
              </a:ext>
            </a:extLst>
          </p:cNvPr>
          <p:cNvGraphicFramePr>
            <a:graphicFrameLocks noGrp="1"/>
          </p:cNvGraphicFramePr>
          <p:nvPr>
            <p:extLst>
              <p:ext uri="{D42A27DB-BD31-4B8C-83A1-F6EECF244321}">
                <p14:modId xmlns:p14="http://schemas.microsoft.com/office/powerpoint/2010/main" val="1339897838"/>
              </p:ext>
            </p:extLst>
          </p:nvPr>
        </p:nvGraphicFramePr>
        <p:xfrm>
          <a:off x="2884281" y="2568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5" name="Table 15">
            <a:extLst>
              <a:ext uri="{FF2B5EF4-FFF2-40B4-BE49-F238E27FC236}">
                <a16:creationId xmlns:a16="http://schemas.microsoft.com/office/drawing/2014/main" id="{38DCE0B8-BCAA-364F-AE5C-037EA0F18778}"/>
              </a:ext>
            </a:extLst>
          </p:cNvPr>
          <p:cNvGraphicFramePr>
            <a:graphicFrameLocks noGrp="1"/>
          </p:cNvGraphicFramePr>
          <p:nvPr>
            <p:extLst>
              <p:ext uri="{D42A27DB-BD31-4B8C-83A1-F6EECF244321}">
                <p14:modId xmlns:p14="http://schemas.microsoft.com/office/powerpoint/2010/main" val="1995126944"/>
              </p:ext>
            </p:extLst>
          </p:nvPr>
        </p:nvGraphicFramePr>
        <p:xfrm>
          <a:off x="5170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6" name="Table 15">
            <a:extLst>
              <a:ext uri="{FF2B5EF4-FFF2-40B4-BE49-F238E27FC236}">
                <a16:creationId xmlns:a16="http://schemas.microsoft.com/office/drawing/2014/main" id="{7F001F83-1C3D-DF4C-A51A-6C72350CF6E2}"/>
              </a:ext>
            </a:extLst>
          </p:cNvPr>
          <p:cNvGraphicFramePr>
            <a:graphicFrameLocks noGrp="1"/>
          </p:cNvGraphicFramePr>
          <p:nvPr>
            <p:extLst>
              <p:ext uri="{D42A27DB-BD31-4B8C-83A1-F6EECF244321}">
                <p14:modId xmlns:p14="http://schemas.microsoft.com/office/powerpoint/2010/main" val="651555387"/>
              </p:ext>
            </p:extLst>
          </p:nvPr>
        </p:nvGraphicFramePr>
        <p:xfrm>
          <a:off x="598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8" name="Table 27">
            <a:extLst>
              <a:ext uri="{FF2B5EF4-FFF2-40B4-BE49-F238E27FC236}">
                <a16:creationId xmlns:a16="http://schemas.microsoft.com/office/drawing/2014/main" id="{A1D126D6-3316-CF4E-8F7A-F1552BDAB19D}"/>
              </a:ext>
            </a:extLst>
          </p:cNvPr>
          <p:cNvGraphicFramePr>
            <a:graphicFrameLocks noGrp="1"/>
          </p:cNvGraphicFramePr>
          <p:nvPr>
            <p:extLst>
              <p:ext uri="{D42A27DB-BD31-4B8C-83A1-F6EECF244321}">
                <p14:modId xmlns:p14="http://schemas.microsoft.com/office/powerpoint/2010/main" val="2424397607"/>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val="2572057875"/>
                    </a:ext>
                  </a:extLst>
                </a:gridCol>
                <a:gridCol w="571500">
                  <a:extLst>
                    <a:ext uri="{9D8B030D-6E8A-4147-A177-3AD203B41FA5}">
                      <a16:colId xmlns:a16="http://schemas.microsoft.com/office/drawing/2014/main" val="3479212512"/>
                    </a:ext>
                  </a:extLst>
                </a:gridCol>
                <a:gridCol w="571500">
                  <a:extLst>
                    <a:ext uri="{9D8B030D-6E8A-4147-A177-3AD203B41FA5}">
                      <a16:colId xmlns:a16="http://schemas.microsoft.com/office/drawing/2014/main" val="1114932023"/>
                    </a:ext>
                  </a:extLst>
                </a:gridCol>
                <a:gridCol w="571500">
                  <a:extLst>
                    <a:ext uri="{9D8B030D-6E8A-4147-A177-3AD203B41FA5}">
                      <a16:colId xmlns:a16="http://schemas.microsoft.com/office/drawing/2014/main" val="1581577823"/>
                    </a:ext>
                  </a:extLst>
                </a:gridCol>
                <a:gridCol w="571500">
                  <a:extLst>
                    <a:ext uri="{9D8B030D-6E8A-4147-A177-3AD203B41FA5}">
                      <a16:colId xmlns:a16="http://schemas.microsoft.com/office/drawing/2014/main" val="3213804947"/>
                    </a:ext>
                  </a:extLst>
                </a:gridCol>
                <a:gridCol w="571500">
                  <a:extLst>
                    <a:ext uri="{9D8B030D-6E8A-4147-A177-3AD203B41FA5}">
                      <a16:colId xmlns:a16="http://schemas.microsoft.com/office/drawing/2014/main" val="3108673640"/>
                    </a:ext>
                  </a:extLst>
                </a:gridCol>
                <a:gridCol w="571500">
                  <a:extLst>
                    <a:ext uri="{9D8B030D-6E8A-4147-A177-3AD203B41FA5}">
                      <a16:colId xmlns:a16="http://schemas.microsoft.com/office/drawing/2014/main" val="2801189980"/>
                    </a:ext>
                  </a:extLst>
                </a:gridCol>
                <a:gridCol w="571500">
                  <a:extLst>
                    <a:ext uri="{9D8B030D-6E8A-4147-A177-3AD203B41FA5}">
                      <a16:colId xmlns:a16="http://schemas.microsoft.com/office/drawing/2014/main" val="3174631724"/>
                    </a:ext>
                  </a:extLst>
                </a:gridCol>
                <a:gridCol w="571500">
                  <a:extLst>
                    <a:ext uri="{9D8B030D-6E8A-4147-A177-3AD203B41FA5}">
                      <a16:colId xmlns:a16="http://schemas.microsoft.com/office/drawing/2014/main" val="993272371"/>
                    </a:ext>
                  </a:extLst>
                </a:gridCol>
                <a:gridCol w="571500">
                  <a:extLst>
                    <a:ext uri="{9D8B030D-6E8A-4147-A177-3AD203B41FA5}">
                      <a16:colId xmlns:a16="http://schemas.microsoft.com/office/drawing/2014/main" val="2022557063"/>
                    </a:ext>
                  </a:extLst>
                </a:gridCol>
                <a:gridCol w="571500">
                  <a:extLst>
                    <a:ext uri="{9D8B030D-6E8A-4147-A177-3AD203B41FA5}">
                      <a16:colId xmlns:a16="http://schemas.microsoft.com/office/drawing/2014/main" val="3838096405"/>
                    </a:ext>
                  </a:extLst>
                </a:gridCol>
                <a:gridCol w="571500">
                  <a:extLst>
                    <a:ext uri="{9D8B030D-6E8A-4147-A177-3AD203B41FA5}">
                      <a16:colId xmlns:a16="http://schemas.microsoft.com/office/drawing/2014/main" val="3146324071"/>
                    </a:ext>
                  </a:extLst>
                </a:gridCol>
              </a:tblGrid>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74015894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99033710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0292282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324676229"/>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357709674"/>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851495530"/>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05315972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249342618"/>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70361207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95062"/>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97586855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89970163"/>
                  </a:ext>
                </a:extLst>
              </a:tr>
            </a:tbl>
          </a:graphicData>
        </a:graphic>
      </p:graphicFrame>
      <p:graphicFrame>
        <p:nvGraphicFramePr>
          <p:cNvPr id="30" name="Table 15">
            <a:extLst>
              <a:ext uri="{FF2B5EF4-FFF2-40B4-BE49-F238E27FC236}">
                <a16:creationId xmlns:a16="http://schemas.microsoft.com/office/drawing/2014/main" id="{09DD2868-02BD-D143-87B6-8CC8EA6CA650}"/>
              </a:ext>
            </a:extLst>
          </p:cNvPr>
          <p:cNvGraphicFramePr>
            <a:graphicFrameLocks noGrp="1"/>
          </p:cNvGraphicFramePr>
          <p:nvPr>
            <p:extLst>
              <p:ext uri="{D42A27DB-BD31-4B8C-83A1-F6EECF244321}">
                <p14:modId xmlns:p14="http://schemas.microsoft.com/office/powerpoint/2010/main" val="63976834"/>
              </p:ext>
            </p:extLst>
          </p:nvPr>
        </p:nvGraphicFramePr>
        <p:xfrm>
          <a:off x="2884281" y="4854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1" name="Table 15">
            <a:extLst>
              <a:ext uri="{FF2B5EF4-FFF2-40B4-BE49-F238E27FC236}">
                <a16:creationId xmlns:a16="http://schemas.microsoft.com/office/drawing/2014/main" id="{BF8EE745-FA63-CD4F-AD9A-FD170E5B786E}"/>
              </a:ext>
            </a:extLst>
          </p:cNvPr>
          <p:cNvGraphicFramePr>
            <a:graphicFrameLocks noGrp="1"/>
          </p:cNvGraphicFramePr>
          <p:nvPr>
            <p:extLst>
              <p:ext uri="{D42A27DB-BD31-4B8C-83A1-F6EECF244321}">
                <p14:modId xmlns:p14="http://schemas.microsoft.com/office/powerpoint/2010/main" val="1392089893"/>
              </p:ext>
            </p:extLst>
          </p:nvPr>
        </p:nvGraphicFramePr>
        <p:xfrm>
          <a:off x="2884281" y="282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2" name="Table 32">
            <a:extLst>
              <a:ext uri="{FF2B5EF4-FFF2-40B4-BE49-F238E27FC236}">
                <a16:creationId xmlns:a16="http://schemas.microsoft.com/office/drawing/2014/main" id="{924F1C1C-CDAD-F141-99EE-FAD1DF2DBA93}"/>
              </a:ext>
            </a:extLst>
          </p:cNvPr>
          <p:cNvGraphicFramePr>
            <a:graphicFrameLocks noGrp="1"/>
          </p:cNvGraphicFramePr>
          <p:nvPr>
            <p:extLst>
              <p:ext uri="{D42A27DB-BD31-4B8C-83A1-F6EECF244321}">
                <p14:modId xmlns:p14="http://schemas.microsoft.com/office/powerpoint/2010/main" val="3133562024"/>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78372915"/>
                    </a:ext>
                  </a:extLst>
                </a:gridCol>
                <a:gridCol w="2286000">
                  <a:extLst>
                    <a:ext uri="{9D8B030D-6E8A-4147-A177-3AD203B41FA5}">
                      <a16:colId xmlns:a16="http://schemas.microsoft.com/office/drawing/2014/main" val="3046381466"/>
                    </a:ext>
                  </a:extLst>
                </a:gridCol>
                <a:gridCol w="2286000">
                  <a:extLst>
                    <a:ext uri="{9D8B030D-6E8A-4147-A177-3AD203B41FA5}">
                      <a16:colId xmlns:a16="http://schemas.microsoft.com/office/drawing/2014/main" val="1745064680"/>
                    </a:ext>
                  </a:extLst>
                </a:gridCol>
              </a:tblGrid>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68472568"/>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810066732"/>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219803482"/>
                  </a:ext>
                </a:extLst>
              </a:tr>
            </a:tbl>
          </a:graphicData>
        </a:graphic>
      </p:graphicFrame>
      <p:cxnSp>
        <p:nvCxnSpPr>
          <p:cNvPr id="37" name="Straight Connector 36">
            <a:extLst>
              <a:ext uri="{FF2B5EF4-FFF2-40B4-BE49-F238E27FC236}">
                <a16:creationId xmlns:a16="http://schemas.microsoft.com/office/drawing/2014/main" id="{D76C02FD-7E04-4C4E-B75C-9EB3A76BEA2F}"/>
              </a:ext>
            </a:extLst>
          </p:cNvPr>
          <p:cNvCxnSpPr>
            <a:cxnSpLocks/>
          </p:cNvCxnSpPr>
          <p:nvPr/>
        </p:nvCxnSpPr>
        <p:spPr>
          <a:xfrm>
            <a:off x="6927196" y="7222034"/>
            <a:ext cx="789414" cy="7024053"/>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7A9E5A-4AF5-384B-BB78-667B407A57F0}"/>
              </a:ext>
            </a:extLst>
          </p:cNvPr>
          <p:cNvCxnSpPr>
            <a:cxnSpLocks/>
          </p:cNvCxnSpPr>
          <p:nvPr/>
        </p:nvCxnSpPr>
        <p:spPr>
          <a:xfrm>
            <a:off x="7572833" y="6620256"/>
            <a:ext cx="7017810" cy="774457"/>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Right Brace 3">
            <a:extLst>
              <a:ext uri="{FF2B5EF4-FFF2-40B4-BE49-F238E27FC236}">
                <a16:creationId xmlns:a16="http://schemas.microsoft.com/office/drawing/2014/main" id="{DFE35F4E-FA67-EE4B-82A1-8C710CFD7C3E}"/>
              </a:ext>
            </a:extLst>
          </p:cNvPr>
          <p:cNvSpPr/>
          <p:nvPr/>
        </p:nvSpPr>
        <p:spPr>
          <a:xfrm>
            <a:off x="14957149" y="7525064"/>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A429D6E0-5BE9-F540-B24B-39F13EFC855F}"/>
              </a:ext>
            </a:extLst>
          </p:cNvPr>
          <p:cNvSpPr/>
          <p:nvPr/>
        </p:nvSpPr>
        <p:spPr>
          <a:xfrm>
            <a:off x="15703373" y="10645503"/>
            <a:ext cx="2182009" cy="707886"/>
          </a:xfrm>
          <a:prstGeom prst="rect">
            <a:avLst/>
          </a:prstGeom>
        </p:spPr>
        <p:txBody>
          <a:bodyPr wrap="none">
            <a:spAutoFit/>
          </a:bodyPr>
          <a:lstStyle/>
          <a:p>
            <a:pPr algn="ctr"/>
            <a:r>
              <a:rPr lang="en-US" sz="4000" dirty="0">
                <a:latin typeface="Optima" panose="02000503060000020004" pitchFamily="2" charset="0"/>
              </a:rPr>
              <a:t>0.25 mm</a:t>
            </a:r>
            <a:endParaRPr lang="en-US" sz="4000" dirty="0"/>
          </a:p>
        </p:txBody>
      </p:sp>
      <p:grpSp>
        <p:nvGrpSpPr>
          <p:cNvPr id="14" name="Group 13">
            <a:extLst>
              <a:ext uri="{FF2B5EF4-FFF2-40B4-BE49-F238E27FC236}">
                <a16:creationId xmlns:a16="http://schemas.microsoft.com/office/drawing/2014/main" id="{73F454A1-3E5B-3A4C-8B85-97C855E7D893}"/>
              </a:ext>
            </a:extLst>
          </p:cNvPr>
          <p:cNvGrpSpPr/>
          <p:nvPr/>
        </p:nvGrpSpPr>
        <p:grpSpPr>
          <a:xfrm>
            <a:off x="7816136" y="7498222"/>
            <a:ext cx="6949440" cy="6949440"/>
            <a:chOff x="8079736" y="7378602"/>
            <a:chExt cx="6949440" cy="6949440"/>
          </a:xfrm>
        </p:grpSpPr>
        <p:pic>
          <p:nvPicPr>
            <p:cNvPr id="3" name="Picture 2">
              <a:extLst>
                <a:ext uri="{FF2B5EF4-FFF2-40B4-BE49-F238E27FC236}">
                  <a16:creationId xmlns:a16="http://schemas.microsoft.com/office/drawing/2014/main" id="{7CE2F515-9319-A14F-BA79-12857B6C518B}"/>
                </a:ext>
              </a:extLst>
            </p:cNvPr>
            <p:cNvPicPr>
              <a:picLocks noChangeAspect="1"/>
            </p:cNvPicPr>
            <p:nvPr/>
          </p:nvPicPr>
          <p:blipFill rotWithShape="1">
            <a:blip r:embed="rId3"/>
            <a:srcRect r="25079"/>
            <a:stretch/>
          </p:blipFill>
          <p:spPr>
            <a:xfrm>
              <a:off x="8102787" y="7378602"/>
              <a:ext cx="6926389" cy="6948764"/>
            </a:xfrm>
            <a:prstGeom prst="rect">
              <a:avLst/>
            </a:prstGeom>
          </p:spPr>
        </p:pic>
        <p:sp>
          <p:nvSpPr>
            <p:cNvPr id="8" name="Rectangle 7">
              <a:extLst>
                <a:ext uri="{FF2B5EF4-FFF2-40B4-BE49-F238E27FC236}">
                  <a16:creationId xmlns:a16="http://schemas.microsoft.com/office/drawing/2014/main" id="{B66D72B7-FA24-D648-8F66-6896F0F748D9}"/>
                </a:ext>
              </a:extLst>
            </p:cNvPr>
            <p:cNvSpPr/>
            <p:nvPr/>
          </p:nvSpPr>
          <p:spPr>
            <a:xfrm>
              <a:off x="8079736" y="7378602"/>
              <a:ext cx="6949440" cy="694944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ight Brace 28">
            <a:extLst>
              <a:ext uri="{FF2B5EF4-FFF2-40B4-BE49-F238E27FC236}">
                <a16:creationId xmlns:a16="http://schemas.microsoft.com/office/drawing/2014/main" id="{B31D4F43-B41F-E141-A335-0BFDD611B878}"/>
              </a:ext>
            </a:extLst>
          </p:cNvPr>
          <p:cNvSpPr/>
          <p:nvPr/>
        </p:nvSpPr>
        <p:spPr>
          <a:xfrm rot="16200000">
            <a:off x="3710927" y="-3678218"/>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8D12542F-F1F4-FB42-A9E6-E026A6D86164}"/>
              </a:ext>
            </a:extLst>
          </p:cNvPr>
          <p:cNvSpPr/>
          <p:nvPr/>
        </p:nvSpPr>
        <p:spPr>
          <a:xfrm>
            <a:off x="3344941" y="-1238286"/>
            <a:ext cx="1468671" cy="707886"/>
          </a:xfrm>
          <a:prstGeom prst="rect">
            <a:avLst/>
          </a:prstGeom>
        </p:spPr>
        <p:txBody>
          <a:bodyPr wrap="none">
            <a:spAutoFit/>
          </a:bodyPr>
          <a:lstStyle/>
          <a:p>
            <a:pPr algn="ctr"/>
            <a:r>
              <a:rPr lang="en-US" sz="4000" dirty="0">
                <a:latin typeface="Optima" panose="02000503060000020004" pitchFamily="2" charset="0"/>
              </a:rPr>
              <a:t>3 mm</a:t>
            </a:r>
            <a:endParaRPr lang="en-US" sz="4000" dirty="0"/>
          </a:p>
        </p:txBody>
      </p:sp>
    </p:spTree>
    <p:extLst>
      <p:ext uri="{BB962C8B-B14F-4D97-AF65-F5344CB8AC3E}">
        <p14:creationId xmlns:p14="http://schemas.microsoft.com/office/powerpoint/2010/main" val="2562827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2594790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5037504" y="1490496"/>
            <a:ext cx="2405481" cy="2405481"/>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613635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7" name="Oval 36">
            <a:extLst>
              <a:ext uri="{FF2B5EF4-FFF2-40B4-BE49-F238E27FC236}">
                <a16:creationId xmlns:a16="http://schemas.microsoft.com/office/drawing/2014/main" id="{2FB040DB-11C5-ED41-A0B5-C518507526A1}"/>
              </a:ext>
            </a:extLst>
          </p:cNvPr>
          <p:cNvSpPr>
            <a:spLocks noChangeAspect="1"/>
          </p:cNvSpPr>
          <p:nvPr/>
        </p:nvSpPr>
        <p:spPr>
          <a:xfrm>
            <a:off x="4130966" y="617248"/>
            <a:ext cx="4218555" cy="4218555"/>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3547895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71" y="2598913"/>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11780231" flipH="1">
            <a:off x="4723180" y="2588078"/>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17935432" flipH="1">
            <a:off x="8649658" y="2691393"/>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DAC8D55-7DFC-AC47-9559-2096FA7A15E9}"/>
              </a:ext>
            </a:extLst>
          </p:cNvPr>
          <p:cNvCxnSpPr>
            <a:cxnSpLocks/>
          </p:cNvCxnSpPr>
          <p:nvPr/>
        </p:nvCxnSpPr>
        <p:spPr>
          <a:xfrm>
            <a:off x="5100104" y="2877826"/>
            <a:ext cx="2132362" cy="194052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BD11A38-3FBC-C44A-970B-D97DCACAB990}"/>
              </a:ext>
            </a:extLst>
          </p:cNvPr>
          <p:cNvCxnSpPr>
            <a:cxnSpLocks/>
          </p:cNvCxnSpPr>
          <p:nvPr/>
        </p:nvCxnSpPr>
        <p:spPr>
          <a:xfrm rot="16544739">
            <a:off x="9092240" y="2957567"/>
            <a:ext cx="1978199" cy="1953528"/>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76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FEDFF2-F378-0C47-A686-AE6056F7C678}"/>
              </a:ext>
            </a:extLst>
          </p:cNvPr>
          <p:cNvGrpSpPr/>
          <p:nvPr/>
        </p:nvGrpSpPr>
        <p:grpSpPr>
          <a:xfrm rot="4209142">
            <a:off x="3366932" y="2285000"/>
            <a:ext cx="2616439" cy="2949975"/>
            <a:chOff x="1138737" y="2432143"/>
            <a:chExt cx="2616439" cy="2949975"/>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69" y="2598911"/>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20006813" flipH="1">
            <a:off x="3198524" y="2481401"/>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20289339" flipH="1">
            <a:off x="3274143" y="2544248"/>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199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D3B013-9199-3743-A386-0A345FECC244}"/>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02571C-E80F-BE47-B033-84197F9F97AB}"/>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387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27972DB-9B23-6348-AC96-021CEC459E88}"/>
              </a:ext>
            </a:extLst>
          </p:cNvPr>
          <p:cNvGrpSpPr>
            <a:grpSpLocks noChangeAspect="1"/>
          </p:cNvGrpSpPr>
          <p:nvPr/>
        </p:nvGrpSpPr>
        <p:grpSpPr>
          <a:xfrm>
            <a:off x="2469931" y="1418896"/>
            <a:ext cx="3657600" cy="3657600"/>
            <a:chOff x="1345324" y="2154620"/>
            <a:chExt cx="2743200" cy="2743200"/>
          </a:xfrm>
        </p:grpSpPr>
        <p:sp>
          <p:nvSpPr>
            <p:cNvPr id="4" name="Cube 3">
              <a:extLst>
                <a:ext uri="{FF2B5EF4-FFF2-40B4-BE49-F238E27FC236}">
                  <a16:creationId xmlns:a16="http://schemas.microsoft.com/office/drawing/2014/main" id="{8439D051-D97C-754B-B8C6-F71A5B59BC14}"/>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1FC75D1F-3020-9945-8416-2B244CE95D7D}"/>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74483F1C-B5F1-604E-AF0A-9E29E299AEA3}"/>
              </a:ext>
            </a:extLst>
          </p:cNvPr>
          <p:cNvSpPr>
            <a:spLocks noChangeAspect="1"/>
          </p:cNvSpPr>
          <p:nvPr/>
        </p:nvSpPr>
        <p:spPr>
          <a:xfrm>
            <a:off x="2906112" y="1807781"/>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62749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BC4090-CE64-49E1-A99C-1D9DE17601DE}"/>
              </a:ext>
            </a:extLst>
          </p:cNvPr>
          <p:cNvPicPr>
            <a:picLocks noChangeAspect="1"/>
          </p:cNvPicPr>
          <p:nvPr/>
        </p:nvPicPr>
        <p:blipFill>
          <a:blip r:embed="rId3"/>
          <a:stretch>
            <a:fillRect/>
          </a:stretch>
        </p:blipFill>
        <p:spPr>
          <a:xfrm>
            <a:off x="2438400" y="-242888"/>
            <a:ext cx="6858000" cy="6858000"/>
          </a:xfrm>
          <a:prstGeom prst="rect">
            <a:avLst/>
          </a:prstGeom>
        </p:spPr>
      </p:pic>
      <p:pic>
        <p:nvPicPr>
          <p:cNvPr id="4" name="Picture 3">
            <a:extLst>
              <a:ext uri="{FF2B5EF4-FFF2-40B4-BE49-F238E27FC236}">
                <a16:creationId xmlns:a16="http://schemas.microsoft.com/office/drawing/2014/main" id="{12C0B0AF-77DC-070E-DD20-76A382A7085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310704" y="1331161"/>
            <a:ext cx="3106792" cy="3106792"/>
          </a:xfrm>
          <a:prstGeom prst="rect">
            <a:avLst/>
          </a:prstGeom>
        </p:spPr>
      </p:pic>
    </p:spTree>
    <p:extLst>
      <p:ext uri="{BB962C8B-B14F-4D97-AF65-F5344CB8AC3E}">
        <p14:creationId xmlns:p14="http://schemas.microsoft.com/office/powerpoint/2010/main" val="1238522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B402FB-43E1-9748-BFE7-2E50A8D0141B}"/>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464B7A4-32CD-224F-967B-C9BE8DBE5CFE}"/>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D3F5CED-DCAE-7448-A4EC-C10BF8E639F6}"/>
              </a:ext>
            </a:extLst>
          </p:cNvPr>
          <p:cNvGrpSpPr>
            <a:grpSpLocks noChangeAspect="1"/>
          </p:cNvGrpSpPr>
          <p:nvPr/>
        </p:nvGrpSpPr>
        <p:grpSpPr>
          <a:xfrm>
            <a:off x="7041932" y="2406870"/>
            <a:ext cx="3657600" cy="3657600"/>
            <a:chOff x="1345324" y="2154620"/>
            <a:chExt cx="2743200" cy="2743200"/>
          </a:xfrm>
        </p:grpSpPr>
        <p:sp>
          <p:nvSpPr>
            <p:cNvPr id="7" name="Cube 6">
              <a:extLst>
                <a:ext uri="{FF2B5EF4-FFF2-40B4-BE49-F238E27FC236}">
                  <a16:creationId xmlns:a16="http://schemas.microsoft.com/office/drawing/2014/main" id="{00CA7AB0-B580-1B44-8F85-00E1D9610D15}"/>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622F1A47-AF6F-F14E-A5FE-D128E68F38B4}"/>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338E6729-72BD-8A40-9F8D-AC78558C8DEF}"/>
              </a:ext>
            </a:extLst>
          </p:cNvPr>
          <p:cNvSpPr>
            <a:spLocks noChangeAspect="1"/>
          </p:cNvSpPr>
          <p:nvPr/>
        </p:nvSpPr>
        <p:spPr>
          <a:xfrm>
            <a:off x="7478113" y="2795755"/>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66560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2868188407"/>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451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3563864440"/>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6A248D8B-DA9F-3241-9296-C86716D2B22F}"/>
              </a:ext>
            </a:extLst>
          </p:cNvPr>
          <p:cNvCxnSpPr/>
          <p:nvPr/>
        </p:nvCxnSpPr>
        <p:spPr>
          <a:xfrm flipV="1">
            <a:off x="4965541" y="1967696"/>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698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V="1">
            <a:off x="3441538" y="3592013"/>
            <a:ext cx="0" cy="71570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5905FD-8A62-1D4F-BAE5-39652E04C5EA}"/>
              </a:ext>
            </a:extLst>
          </p:cNvPr>
          <p:cNvCxnSpPr>
            <a:cxnSpLocks/>
          </p:cNvCxnSpPr>
          <p:nvPr/>
        </p:nvCxnSpPr>
        <p:spPr>
          <a:xfrm flipV="1">
            <a:off x="4061288" y="2283589"/>
            <a:ext cx="0" cy="147480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D90B6E2-A43E-FF4B-BF32-DBE557CF0DAD}"/>
              </a:ext>
            </a:extLst>
          </p:cNvPr>
          <p:cNvCxnSpPr>
            <a:cxnSpLocks/>
          </p:cNvCxnSpPr>
          <p:nvPr/>
        </p:nvCxnSpPr>
        <p:spPr>
          <a:xfrm flipV="1">
            <a:off x="4516054" y="3510988"/>
            <a:ext cx="0" cy="111117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0D4C2E-8E7D-C440-83BB-5290B295050F}"/>
              </a:ext>
            </a:extLst>
          </p:cNvPr>
          <p:cNvCxnSpPr>
            <a:cxnSpLocks/>
          </p:cNvCxnSpPr>
          <p:nvPr/>
        </p:nvCxnSpPr>
        <p:spPr>
          <a:xfrm flipV="1">
            <a:off x="5081284" y="2397889"/>
            <a:ext cx="0" cy="623104"/>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E9CE7A-4B63-BD42-8583-C897875F1572}"/>
              </a:ext>
            </a:extLst>
          </p:cNvPr>
          <p:cNvCxnSpPr>
            <a:cxnSpLocks/>
          </p:cNvCxnSpPr>
          <p:nvPr/>
        </p:nvCxnSpPr>
        <p:spPr>
          <a:xfrm flipV="1">
            <a:off x="5306595" y="2887853"/>
            <a:ext cx="0" cy="701243"/>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BADF85-AF36-0D4C-B1F3-75466A6BF07F}"/>
              </a:ext>
            </a:extLst>
          </p:cNvPr>
          <p:cNvCxnSpPr>
            <a:cxnSpLocks/>
          </p:cNvCxnSpPr>
          <p:nvPr/>
        </p:nvCxnSpPr>
        <p:spPr>
          <a:xfrm flipV="1">
            <a:off x="6127785" y="2159496"/>
            <a:ext cx="0" cy="10519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ED651E-648A-8744-AF4C-CD89CF40469C}"/>
              </a:ext>
            </a:extLst>
          </p:cNvPr>
          <p:cNvCxnSpPr>
            <a:cxnSpLocks/>
          </p:cNvCxnSpPr>
          <p:nvPr/>
        </p:nvCxnSpPr>
        <p:spPr>
          <a:xfrm flipV="1">
            <a:off x="6259972" y="1525152"/>
            <a:ext cx="0" cy="48653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6A24F1-CA13-7F4E-AB8E-74517484D58A}"/>
              </a:ext>
            </a:extLst>
          </p:cNvPr>
          <p:cNvCxnSpPr>
            <a:cxnSpLocks/>
          </p:cNvCxnSpPr>
          <p:nvPr/>
        </p:nvCxnSpPr>
        <p:spPr>
          <a:xfrm flipV="1">
            <a:off x="7164728" y="1354279"/>
            <a:ext cx="0" cy="4141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171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717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26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a:off x="1514475" y="933990"/>
            <a:ext cx="9163050" cy="581025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3360072-064D-DF42-A497-D47B5E798DDC}"/>
              </a:ext>
            </a:extLst>
          </p:cNvPr>
          <p:cNvSpPr>
            <a:spLocks noChangeAspect="1"/>
          </p:cNvSpPr>
          <p:nvPr/>
        </p:nvSpPr>
        <p:spPr>
          <a:xfrm>
            <a:off x="3661295" y="3345039"/>
            <a:ext cx="274320" cy="274320"/>
          </a:xfrm>
          <a:prstGeom prst="ellipse">
            <a:avLst/>
          </a:prstGeom>
          <a:solidFill>
            <a:schemeClr val="accent4"/>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BDAB5E2-B5E5-3D47-AB74-B4E09D1FB9F5}"/>
              </a:ext>
            </a:extLst>
          </p:cNvPr>
          <p:cNvSpPr>
            <a:spLocks noChangeAspect="1"/>
          </p:cNvSpPr>
          <p:nvPr/>
        </p:nvSpPr>
        <p:spPr>
          <a:xfrm>
            <a:off x="5393496" y="2494023"/>
            <a:ext cx="274320" cy="274320"/>
          </a:xfrm>
          <a:prstGeom prst="ellipse">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CC121C-28CA-BA4C-96D7-B8E853177847}"/>
              </a:ext>
            </a:extLst>
          </p:cNvPr>
          <p:cNvSpPr>
            <a:spLocks noChangeAspect="1"/>
          </p:cNvSpPr>
          <p:nvPr/>
        </p:nvSpPr>
        <p:spPr>
          <a:xfrm>
            <a:off x="5188629" y="4685613"/>
            <a:ext cx="274320" cy="274320"/>
          </a:xfrm>
          <a:prstGeom prst="ellipse">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2C4F75-A874-2A43-BDB5-95308993688E}"/>
              </a:ext>
            </a:extLst>
          </p:cNvPr>
          <p:cNvSpPr>
            <a:spLocks noChangeAspect="1"/>
          </p:cNvSpPr>
          <p:nvPr/>
        </p:nvSpPr>
        <p:spPr>
          <a:xfrm>
            <a:off x="6727119" y="5513145"/>
            <a:ext cx="274320" cy="274320"/>
          </a:xfrm>
          <a:prstGeom prst="ellipse">
            <a:avLst/>
          </a:prstGeom>
          <a:solidFill>
            <a:schemeClr val="accent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4763D83-3498-E64C-9199-E9004E7044ED}"/>
              </a:ext>
            </a:extLst>
          </p:cNvPr>
          <p:cNvSpPr>
            <a:spLocks noChangeAspect="1"/>
          </p:cNvSpPr>
          <p:nvPr/>
        </p:nvSpPr>
        <p:spPr>
          <a:xfrm>
            <a:off x="7728560" y="3298358"/>
            <a:ext cx="274320" cy="274320"/>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B1DF40-D478-A44E-AB92-05747CB60DD4}"/>
              </a:ext>
            </a:extLst>
          </p:cNvPr>
          <p:cNvSpPr>
            <a:spLocks noChangeAspect="1"/>
          </p:cNvSpPr>
          <p:nvPr/>
        </p:nvSpPr>
        <p:spPr>
          <a:xfrm>
            <a:off x="8761331" y="4828871"/>
            <a:ext cx="274320" cy="274320"/>
          </a:xfrm>
          <a:prstGeom prst="ellipse">
            <a:avLst/>
          </a:prstGeom>
          <a:solidFill>
            <a:srgbClr val="7030A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B8CF172-5BCD-5245-AC2A-E89480816ABD}"/>
              </a:ext>
            </a:extLst>
          </p:cNvPr>
          <p:cNvCxnSpPr>
            <a:cxnSpLocks/>
          </p:cNvCxnSpPr>
          <p:nvPr/>
        </p:nvCxnSpPr>
        <p:spPr>
          <a:xfrm flipH="1">
            <a:off x="3577085" y="1646914"/>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3374038" y="2074426"/>
            <a:ext cx="274320" cy="274320"/>
          </a:xfrm>
          <a:prstGeom prst="ellipse">
            <a:avLst/>
          </a:prstGeom>
          <a:solidFill>
            <a:schemeClr val="accent5"/>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0F49820-9922-6545-9912-FEF2EAD50CBD}"/>
              </a:ext>
            </a:extLst>
          </p:cNvPr>
          <p:cNvCxnSpPr>
            <a:cxnSpLocks/>
          </p:cNvCxnSpPr>
          <p:nvPr/>
        </p:nvCxnSpPr>
        <p:spPr>
          <a:xfrm flipH="1">
            <a:off x="3917328" y="3029339"/>
            <a:ext cx="269380" cy="31570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4334079" y="2558315"/>
            <a:ext cx="274320" cy="274320"/>
          </a:xfrm>
          <a:prstGeom prst="ellipse">
            <a:avLst/>
          </a:prstGeom>
          <a:solidFill>
            <a:schemeClr val="accent4">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8CF202B-B29A-504A-8C18-6BB85B7B5281}"/>
              </a:ext>
            </a:extLst>
          </p:cNvPr>
          <p:cNvCxnSpPr>
            <a:cxnSpLocks/>
          </p:cNvCxnSpPr>
          <p:nvPr/>
        </p:nvCxnSpPr>
        <p:spPr>
          <a:xfrm flipH="1">
            <a:off x="5427706" y="4471941"/>
            <a:ext cx="144605" cy="190375"/>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978753" y="3618327"/>
            <a:ext cx="274320" cy="274320"/>
          </a:xfrm>
          <a:prstGeom prst="ellipse">
            <a:avLst/>
          </a:prstGeom>
          <a:solidFill>
            <a:schemeClr val="accent2">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D1B7F5D-39CD-8C41-9160-B20E4E2517A3}"/>
              </a:ext>
            </a:extLst>
          </p:cNvPr>
          <p:cNvCxnSpPr>
            <a:cxnSpLocks/>
          </p:cNvCxnSpPr>
          <p:nvPr/>
        </p:nvCxnSpPr>
        <p:spPr>
          <a:xfrm flipH="1">
            <a:off x="4223257" y="2740323"/>
            <a:ext cx="221644" cy="259308"/>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9A51CF-4235-4C4F-8915-75245250682A}"/>
              </a:ext>
            </a:extLst>
          </p:cNvPr>
          <p:cNvCxnSpPr>
            <a:cxnSpLocks/>
          </p:cNvCxnSpPr>
          <p:nvPr/>
        </p:nvCxnSpPr>
        <p:spPr>
          <a:xfrm flipH="1">
            <a:off x="5615218" y="3790690"/>
            <a:ext cx="457930" cy="62717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BD16DF-C597-024E-940C-8EBDEBD244D3}"/>
              </a:ext>
            </a:extLst>
          </p:cNvPr>
          <p:cNvCxnSpPr>
            <a:cxnSpLocks noChangeAspect="1"/>
          </p:cNvCxnSpPr>
          <p:nvPr/>
        </p:nvCxnSpPr>
        <p:spPr>
          <a:xfrm flipH="1">
            <a:off x="7184958" y="3573558"/>
            <a:ext cx="579968" cy="7315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7001439" y="4219034"/>
            <a:ext cx="274320" cy="274320"/>
          </a:xfrm>
          <a:prstGeom prst="ellipse">
            <a:avLst/>
          </a:prstGeom>
          <a:solidFill>
            <a:schemeClr val="accent1"/>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B038C2C-8DF2-4348-A1C0-07CFDAE0D2DE}"/>
              </a:ext>
            </a:extLst>
          </p:cNvPr>
          <p:cNvCxnSpPr>
            <a:cxnSpLocks/>
          </p:cNvCxnSpPr>
          <p:nvPr/>
        </p:nvCxnSpPr>
        <p:spPr>
          <a:xfrm flipH="1">
            <a:off x="5031898" y="2768343"/>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4826510" y="3187189"/>
            <a:ext cx="274320" cy="274320"/>
          </a:xfrm>
          <a:prstGeom prst="ellipse">
            <a:avLst/>
          </a:prstGeom>
          <a:solidFill>
            <a:schemeClr val="accent3">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749149-C37C-DE4C-97C1-741433DF6125}"/>
              </a:ext>
            </a:extLst>
          </p:cNvPr>
          <p:cNvCxnSpPr>
            <a:cxnSpLocks noChangeAspect="1"/>
          </p:cNvCxnSpPr>
          <p:nvPr/>
        </p:nvCxnSpPr>
        <p:spPr>
          <a:xfrm flipH="1">
            <a:off x="8543843" y="5103191"/>
            <a:ext cx="217488" cy="2743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8387411" y="5252371"/>
            <a:ext cx="274320" cy="274320"/>
          </a:xfrm>
          <a:prstGeom prst="ellipse">
            <a:avLst/>
          </a:prstGeom>
          <a:solidFill>
            <a:srgbClr val="7030A0"/>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7292D6F-D671-A44F-A702-13B773E182E5}"/>
              </a:ext>
            </a:extLst>
          </p:cNvPr>
          <p:cNvCxnSpPr>
            <a:cxnSpLocks noChangeAspect="1"/>
          </p:cNvCxnSpPr>
          <p:nvPr/>
        </p:nvCxnSpPr>
        <p:spPr>
          <a:xfrm flipH="1">
            <a:off x="6978975" y="5323397"/>
            <a:ext cx="156047" cy="18288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BA4623-AAFD-9548-A1D5-DC9CE792C466}"/>
              </a:ext>
            </a:extLst>
          </p:cNvPr>
          <p:cNvCxnSpPr>
            <a:cxnSpLocks noChangeAspect="1"/>
          </p:cNvCxnSpPr>
          <p:nvPr/>
        </p:nvCxnSpPr>
        <p:spPr>
          <a:xfrm flipH="1">
            <a:off x="7180742" y="4902023"/>
            <a:ext cx="312635" cy="365760"/>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405655" y="4691711"/>
            <a:ext cx="274320" cy="274320"/>
          </a:xfrm>
          <a:prstGeom prst="ellipse">
            <a:avLst/>
          </a:prstGeom>
          <a:solidFill>
            <a:schemeClr val="accent6"/>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DB4239-2F39-9C41-9F51-8C7B68B89C56}"/>
              </a:ext>
            </a:extLst>
          </p:cNvPr>
          <p:cNvSpPr>
            <a:spLocks noChangeAspect="1"/>
          </p:cNvSpPr>
          <p:nvPr/>
        </p:nvSpPr>
        <p:spPr>
          <a:xfrm>
            <a:off x="3935615" y="1381643"/>
            <a:ext cx="274320" cy="274320"/>
          </a:xfrm>
          <a:prstGeom prst="ellipse">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8B361B5-782E-804A-B06B-60C0C4E90673}"/>
              </a:ext>
            </a:extLst>
          </p:cNvPr>
          <p:cNvCxnSpPr>
            <a:cxnSpLocks/>
          </p:cNvCxnSpPr>
          <p:nvPr/>
        </p:nvCxnSpPr>
        <p:spPr>
          <a:xfrm>
            <a:off x="3434393" y="2348746"/>
            <a:ext cx="5109450" cy="2903625"/>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0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flipV="1">
            <a:off x="1514475" y="1761067"/>
            <a:ext cx="9163050" cy="386080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1765371" y="3454401"/>
            <a:ext cx="274320" cy="274320"/>
          </a:xfrm>
          <a:prstGeom prst="ellipse">
            <a:avLst/>
          </a:prstGeom>
          <a:solidFill>
            <a:schemeClr val="accent5"/>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2708479" y="3362636"/>
            <a:ext cx="274320" cy="274320"/>
          </a:xfrm>
          <a:prstGeom prst="ellipse">
            <a:avLst/>
          </a:prstGeom>
          <a:solidFill>
            <a:schemeClr val="accent4">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335287" y="3500120"/>
            <a:ext cx="274320" cy="274320"/>
          </a:xfrm>
          <a:prstGeom prst="ellipse">
            <a:avLst/>
          </a:prstGeom>
          <a:solidFill>
            <a:schemeClr val="accent2">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6950639" y="3488267"/>
            <a:ext cx="274320" cy="274320"/>
          </a:xfrm>
          <a:prstGeom prst="ellipse">
            <a:avLst/>
          </a:prstGeom>
          <a:solidFill>
            <a:schemeClr val="accent1"/>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3846987" y="3933197"/>
            <a:ext cx="274320" cy="274320"/>
          </a:xfrm>
          <a:prstGeom prst="ellipse">
            <a:avLst/>
          </a:prstGeom>
          <a:solidFill>
            <a:schemeClr val="accent3">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9826744" y="4237064"/>
            <a:ext cx="274320" cy="274320"/>
          </a:xfrm>
          <a:prstGeom prst="ellipse">
            <a:avLst/>
          </a:prstGeom>
          <a:solidFill>
            <a:srgbClr val="7030A0"/>
          </a:solidFill>
          <a:ln>
            <a:solidFill>
              <a:schemeClr val="tx1">
                <a:lumMod val="75000"/>
                <a:lumOff val="25000"/>
              </a:schemeClr>
            </a:solidFill>
          </a:ln>
          <a:scene3d>
            <a:camera prst="orthographicFront">
              <a:rot lat="0" lon="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769990" y="4056294"/>
            <a:ext cx="274320" cy="274320"/>
          </a:xfrm>
          <a:prstGeom prst="ellipse">
            <a:avLst/>
          </a:prstGeom>
          <a:solidFill>
            <a:schemeClr val="accent6"/>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1519A71-4D81-CC45-9D78-96CF2BC90902}"/>
              </a:ext>
            </a:extLst>
          </p:cNvPr>
          <p:cNvCxnSpPr>
            <a:cxnSpLocks/>
          </p:cNvCxnSpPr>
          <p:nvPr/>
        </p:nvCxnSpPr>
        <p:spPr>
          <a:xfrm>
            <a:off x="1514475" y="3837422"/>
            <a:ext cx="916305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9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533503186"/>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True Positive</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False Negative</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False Positive</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True Negative</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778529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2721027920"/>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1,000</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500</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2,000</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198,000</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422223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3992474" y="2132164"/>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2" name="Oval 21">
            <a:extLst>
              <a:ext uri="{FF2B5EF4-FFF2-40B4-BE49-F238E27FC236}">
                <a16:creationId xmlns:a16="http://schemas.microsoft.com/office/drawing/2014/main" id="{03CF41AF-5E78-964D-AFBD-7EE2E496A246}"/>
              </a:ext>
            </a:extLst>
          </p:cNvPr>
          <p:cNvSpPr>
            <a:spLocks noChangeAspect="1"/>
          </p:cNvSpPr>
          <p:nvPr/>
        </p:nvSpPr>
        <p:spPr>
          <a:xfrm>
            <a:off x="3151024" y="10313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7" name="Oval 26">
            <a:extLst>
              <a:ext uri="{FF2B5EF4-FFF2-40B4-BE49-F238E27FC236}">
                <a16:creationId xmlns:a16="http://schemas.microsoft.com/office/drawing/2014/main" id="{BE4A696A-B32B-F34C-A38B-7344ECC81F18}"/>
              </a:ext>
            </a:extLst>
          </p:cNvPr>
          <p:cNvSpPr>
            <a:spLocks noChangeAspect="1"/>
          </p:cNvSpPr>
          <p:nvPr/>
        </p:nvSpPr>
        <p:spPr>
          <a:xfrm>
            <a:off x="5039465" y="3881249"/>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8" name="Oval 27">
            <a:extLst>
              <a:ext uri="{FF2B5EF4-FFF2-40B4-BE49-F238E27FC236}">
                <a16:creationId xmlns:a16="http://schemas.microsoft.com/office/drawing/2014/main" id="{B4D9A3D2-4879-E340-B7CF-C3CC898B2A05}"/>
              </a:ext>
            </a:extLst>
          </p:cNvPr>
          <p:cNvSpPr>
            <a:spLocks noChangeAspect="1"/>
          </p:cNvSpPr>
          <p:nvPr/>
        </p:nvSpPr>
        <p:spPr>
          <a:xfrm>
            <a:off x="6070963" y="2649528"/>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29" name="Oval 28">
            <a:extLst>
              <a:ext uri="{FF2B5EF4-FFF2-40B4-BE49-F238E27FC236}">
                <a16:creationId xmlns:a16="http://schemas.microsoft.com/office/drawing/2014/main" id="{3C840D35-B82F-1546-B0BB-651613C98FA8}"/>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5" name="Oval 34">
            <a:extLst>
              <a:ext uri="{FF2B5EF4-FFF2-40B4-BE49-F238E27FC236}">
                <a16:creationId xmlns:a16="http://schemas.microsoft.com/office/drawing/2014/main" id="{69D26939-7822-574A-A0EC-45E77895A645}"/>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6" name="Oval 35">
            <a:extLst>
              <a:ext uri="{FF2B5EF4-FFF2-40B4-BE49-F238E27FC236}">
                <a16:creationId xmlns:a16="http://schemas.microsoft.com/office/drawing/2014/main" id="{9AAC1D54-2ACF-3C42-A89C-68AD0E587227}"/>
              </a:ext>
            </a:extLst>
          </p:cNvPr>
          <p:cNvSpPr>
            <a:spLocks noChangeAspect="1"/>
          </p:cNvSpPr>
          <p:nvPr/>
        </p:nvSpPr>
        <p:spPr>
          <a:xfrm>
            <a:off x="7242389" y="235032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 name="Rectangle 1">
            <a:extLst>
              <a:ext uri="{FF2B5EF4-FFF2-40B4-BE49-F238E27FC236}">
                <a16:creationId xmlns:a16="http://schemas.microsoft.com/office/drawing/2014/main" id="{A6EDA8DB-52E8-B548-B1B0-DC54ACA8A559}"/>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88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34E150F-ADFA-A746-B0A2-C2F833264524}"/>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0013E0C0-4E1B-C84E-B7CB-429E8284331F}"/>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1BCA16-2824-BD47-8D64-89626408EF40}"/>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7A805D-137F-9D4B-93DB-94884D9F95BB}"/>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AA7618B0-8F09-6F45-B1CA-774533F545F6}"/>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6EA0B6C6-CECD-F949-A873-6BE1CFFFA290}"/>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27CD374A-D19F-0449-9AEC-EC967A9CEBF5}"/>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0E191D1B-3E49-AF4A-8B28-934C0C1D05A8}"/>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2" name="TextBox 11">
            <a:extLst>
              <a:ext uri="{FF2B5EF4-FFF2-40B4-BE49-F238E27FC236}">
                <a16:creationId xmlns:a16="http://schemas.microsoft.com/office/drawing/2014/main" id="{2DFA48B8-4468-AD44-9ECC-31D5C6DFA8FB}"/>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13" name="TextBox 12">
            <a:extLst>
              <a:ext uri="{FF2B5EF4-FFF2-40B4-BE49-F238E27FC236}">
                <a16:creationId xmlns:a16="http://schemas.microsoft.com/office/drawing/2014/main" id="{60834F83-B8C3-EC4E-A04C-D0FBF1BBB7A4}"/>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14" name="TextBox 13">
            <a:extLst>
              <a:ext uri="{FF2B5EF4-FFF2-40B4-BE49-F238E27FC236}">
                <a16:creationId xmlns:a16="http://schemas.microsoft.com/office/drawing/2014/main" id="{87725CC9-8168-1D46-A415-1A39DB720B2F}"/>
              </a:ext>
            </a:extLst>
          </p:cNvPr>
          <p:cNvSpPr txBox="1"/>
          <p:nvPr/>
        </p:nvSpPr>
        <p:spPr>
          <a:xfrm>
            <a:off x="7155257" y="2436663"/>
            <a:ext cx="312906" cy="369332"/>
          </a:xfrm>
          <a:prstGeom prst="rect">
            <a:avLst/>
          </a:prstGeom>
          <a:noFill/>
        </p:spPr>
        <p:txBody>
          <a:bodyPr wrap="none" rtlCol="0">
            <a:spAutoFit/>
          </a:bodyPr>
          <a:lstStyle/>
          <a:p>
            <a:pPr algn="ctr"/>
            <a:r>
              <a:rPr lang="en-US" dirty="0">
                <a:solidFill>
                  <a:schemeClr val="bg1"/>
                </a:solidFill>
                <a:latin typeface="Optima" panose="02000503060000020004" pitchFamily="2" charset="0"/>
              </a:rPr>
              <a:t>2</a:t>
            </a:r>
          </a:p>
        </p:txBody>
      </p:sp>
      <p:cxnSp>
        <p:nvCxnSpPr>
          <p:cNvPr id="15" name="Straight Connector 14">
            <a:extLst>
              <a:ext uri="{FF2B5EF4-FFF2-40B4-BE49-F238E27FC236}">
                <a16:creationId xmlns:a16="http://schemas.microsoft.com/office/drawing/2014/main" id="{8990E46B-38A2-2649-AFCF-685935ECD477}"/>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C4C503-052C-B045-B58A-C84B236399E8}"/>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17" name="TextBox 16">
            <a:extLst>
              <a:ext uri="{FF2B5EF4-FFF2-40B4-BE49-F238E27FC236}">
                <a16:creationId xmlns:a16="http://schemas.microsoft.com/office/drawing/2014/main" id="{4E041D80-92C6-6442-8188-FC3884A42745}"/>
              </a:ext>
            </a:extLst>
          </p:cNvPr>
          <p:cNvSpPr txBox="1"/>
          <p:nvPr/>
        </p:nvSpPr>
        <p:spPr>
          <a:xfrm>
            <a:off x="7458534" y="2659779"/>
            <a:ext cx="1468672"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2</a:t>
            </a:r>
            <a:endParaRPr lang="en-US" i="1" u="sng" dirty="0">
              <a:latin typeface="Optima" panose="02000503060000020004" pitchFamily="2" charset="0"/>
            </a:endParaRPr>
          </a:p>
        </p:txBody>
      </p:sp>
    </p:spTree>
    <p:extLst>
      <p:ext uri="{BB962C8B-B14F-4D97-AF65-F5344CB8AC3E}">
        <p14:creationId xmlns:p14="http://schemas.microsoft.com/office/powerpoint/2010/main" val="2784598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426963A-F743-D348-A9F9-D20E20FE5439}"/>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20" name="Straight Connector 19">
            <a:extLst>
              <a:ext uri="{FF2B5EF4-FFF2-40B4-BE49-F238E27FC236}">
                <a16:creationId xmlns:a16="http://schemas.microsoft.com/office/drawing/2014/main" id="{8FF2DAFB-A0F9-1746-AA61-4760916E5FB3}"/>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951AFD-64A2-9B4F-9EE0-4B2E491B2E09}"/>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D810B79-4BE1-7146-901D-94DF6FE28646}"/>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23" name="Oval 22">
              <a:extLst>
                <a:ext uri="{FF2B5EF4-FFF2-40B4-BE49-F238E27FC236}">
                  <a16:creationId xmlns:a16="http://schemas.microsoft.com/office/drawing/2014/main" id="{EB247EE4-2CE8-E34C-943E-711AF983827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24" name="Oval 23">
              <a:extLst>
                <a:ext uri="{FF2B5EF4-FFF2-40B4-BE49-F238E27FC236}">
                  <a16:creationId xmlns:a16="http://schemas.microsoft.com/office/drawing/2014/main" id="{CD1482F0-37E0-E94F-B010-2B80985B631A}"/>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25" name="TextBox 24">
            <a:extLst>
              <a:ext uri="{FF2B5EF4-FFF2-40B4-BE49-F238E27FC236}">
                <a16:creationId xmlns:a16="http://schemas.microsoft.com/office/drawing/2014/main" id="{8CCF677E-C03D-FB46-8FCB-F1FD69780BA3}"/>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26" name="TextBox 25">
            <a:extLst>
              <a:ext uri="{FF2B5EF4-FFF2-40B4-BE49-F238E27FC236}">
                <a16:creationId xmlns:a16="http://schemas.microsoft.com/office/drawing/2014/main" id="{A20DACD1-5C33-9B4D-A626-06BCF725C86B}"/>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27" name="TextBox 26">
            <a:extLst>
              <a:ext uri="{FF2B5EF4-FFF2-40B4-BE49-F238E27FC236}">
                <a16:creationId xmlns:a16="http://schemas.microsoft.com/office/drawing/2014/main" id="{BED45B54-4918-2543-B616-7560317D1A42}"/>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28" name="TextBox 27">
            <a:extLst>
              <a:ext uri="{FF2B5EF4-FFF2-40B4-BE49-F238E27FC236}">
                <a16:creationId xmlns:a16="http://schemas.microsoft.com/office/drawing/2014/main" id="{AB9C2463-FD48-974E-A15F-82BACE8C7FF7}"/>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29" name="TextBox 28">
            <a:extLst>
              <a:ext uri="{FF2B5EF4-FFF2-40B4-BE49-F238E27FC236}">
                <a16:creationId xmlns:a16="http://schemas.microsoft.com/office/drawing/2014/main" id="{C058D8AD-B04D-7242-9258-C3E858086814}"/>
              </a:ext>
            </a:extLst>
          </p:cNvPr>
          <p:cNvSpPr txBox="1"/>
          <p:nvPr/>
        </p:nvSpPr>
        <p:spPr>
          <a:xfrm>
            <a:off x="7152852" y="2436663"/>
            <a:ext cx="317716"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b</a:t>
            </a:r>
          </a:p>
        </p:txBody>
      </p:sp>
      <p:cxnSp>
        <p:nvCxnSpPr>
          <p:cNvPr id="30" name="Straight Connector 29">
            <a:extLst>
              <a:ext uri="{FF2B5EF4-FFF2-40B4-BE49-F238E27FC236}">
                <a16:creationId xmlns:a16="http://schemas.microsoft.com/office/drawing/2014/main" id="{8E3669E8-7303-D149-861E-3420B7E84D9C}"/>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C132AD-DF1D-3C45-A12E-8C1AC3B1F0B6}"/>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32" name="TextBox 31">
            <a:extLst>
              <a:ext uri="{FF2B5EF4-FFF2-40B4-BE49-F238E27FC236}">
                <a16:creationId xmlns:a16="http://schemas.microsoft.com/office/drawing/2014/main" id="{D1BEC33E-C038-4048-A917-AD1EE45E4B32}"/>
              </a:ext>
            </a:extLst>
          </p:cNvPr>
          <p:cNvSpPr txBox="1"/>
          <p:nvPr/>
        </p:nvSpPr>
        <p:spPr>
          <a:xfrm>
            <a:off x="6235534" y="1861824"/>
            <a:ext cx="449161"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33" name="TextBox 32">
            <a:extLst>
              <a:ext uri="{FF2B5EF4-FFF2-40B4-BE49-F238E27FC236}">
                <a16:creationId xmlns:a16="http://schemas.microsoft.com/office/drawing/2014/main" id="{E309E2A5-D0B7-164D-8E52-E32CE3DFC68C}"/>
              </a:ext>
            </a:extLst>
          </p:cNvPr>
          <p:cNvSpPr txBox="1"/>
          <p:nvPr/>
        </p:nvSpPr>
        <p:spPr>
          <a:xfrm>
            <a:off x="6235531" y="260573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7" name="TextBox 16">
            <a:extLst>
              <a:ext uri="{FF2B5EF4-FFF2-40B4-BE49-F238E27FC236}">
                <a16:creationId xmlns:a16="http://schemas.microsoft.com/office/drawing/2014/main" id="{DD6E2047-2304-B84A-B06A-3C71E4C15489}"/>
              </a:ext>
            </a:extLst>
          </p:cNvPr>
          <p:cNvSpPr txBox="1"/>
          <p:nvPr/>
        </p:nvSpPr>
        <p:spPr>
          <a:xfrm>
            <a:off x="7341964" y="2671042"/>
            <a:ext cx="2002471"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w</a:t>
            </a:r>
            <a:r>
              <a:rPr lang="en-US" baseline="-25000" dirty="0">
                <a:latin typeface="Optima" panose="02000503060000020004" pitchFamily="2" charset="0"/>
              </a:rPr>
              <a:t>1</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a:t>
            </a:r>
            <a:r>
              <a:rPr lang="en-US" i="1" dirty="0">
                <a:latin typeface="Optima" panose="02000503060000020004" pitchFamily="2" charset="0"/>
              </a:rPr>
              <a:t>w</a:t>
            </a:r>
            <a:r>
              <a:rPr lang="en-US" baseline="-25000" dirty="0">
                <a:latin typeface="Optima" panose="02000503060000020004" pitchFamily="2" charset="0"/>
              </a:rPr>
              <a:t>2</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a:t>
            </a:r>
            <a:r>
              <a:rPr lang="en-US" i="1" dirty="0">
                <a:latin typeface="Optima" panose="02000503060000020004" pitchFamily="2" charset="0"/>
              </a:rPr>
              <a:t>b</a:t>
            </a:r>
            <a:endParaRPr lang="en-US" i="1" u="sng" dirty="0">
              <a:latin typeface="Optima" panose="02000503060000020004" pitchFamily="2" charset="0"/>
            </a:endParaRPr>
          </a:p>
        </p:txBody>
      </p:sp>
    </p:spTree>
    <p:extLst>
      <p:ext uri="{BB962C8B-B14F-4D97-AF65-F5344CB8AC3E}">
        <p14:creationId xmlns:p14="http://schemas.microsoft.com/office/powerpoint/2010/main" val="3187739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37E18C4-A4C2-D24A-ADCC-A21AB4F741C0}"/>
              </a:ext>
            </a:extLst>
          </p:cNvPr>
          <p:cNvSpPr/>
          <p:nvPr/>
        </p:nvSpPr>
        <p:spPr>
          <a:xfrm>
            <a:off x="5122752" y="2313306"/>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2E566A10-7153-EA49-9576-A68F08EF69F8}"/>
              </a:ext>
            </a:extLst>
          </p:cNvPr>
          <p:cNvCxnSpPr>
            <a:cxnSpLocks noChangeAspect="1"/>
          </p:cNvCxnSpPr>
          <p:nvPr/>
        </p:nvCxnSpPr>
        <p:spPr>
          <a:xfrm flipV="1">
            <a:off x="3951261" y="2638245"/>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416747-816D-CF41-A497-C60B972D1E6D}"/>
              </a:ext>
            </a:extLst>
          </p:cNvPr>
          <p:cNvCxnSpPr>
            <a:cxnSpLocks noChangeAspect="1"/>
          </p:cNvCxnSpPr>
          <p:nvPr/>
        </p:nvCxnSpPr>
        <p:spPr>
          <a:xfrm>
            <a:off x="3951261" y="1920712"/>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B9E39DF-0F4F-7344-82CC-D4A655388537}"/>
              </a:ext>
            </a:extLst>
          </p:cNvPr>
          <p:cNvGrpSpPr/>
          <p:nvPr/>
        </p:nvGrpSpPr>
        <p:grpSpPr>
          <a:xfrm>
            <a:off x="3525866" y="1607959"/>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FFB031B1-459D-4341-BAD7-C8FAEA9D3D1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F5B95C91-A1E1-2D4F-B614-079CF50024B2}"/>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7E841DC9-1D76-934D-A899-976F7C0BB76A}"/>
              </a:ext>
            </a:extLst>
          </p:cNvPr>
          <p:cNvSpPr txBox="1"/>
          <p:nvPr/>
        </p:nvSpPr>
        <p:spPr>
          <a:xfrm>
            <a:off x="3546051" y="1578987"/>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934B41EB-361A-784B-962E-702EF3354CEA}"/>
              </a:ext>
            </a:extLst>
          </p:cNvPr>
          <p:cNvSpPr txBox="1"/>
          <p:nvPr/>
        </p:nvSpPr>
        <p:spPr>
          <a:xfrm>
            <a:off x="3546054" y="2989560"/>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9B22DFA9-98B3-1148-A554-5DBA17CABBFE}"/>
              </a:ext>
            </a:extLst>
          </p:cNvPr>
          <p:cNvSpPr txBox="1"/>
          <p:nvPr/>
        </p:nvSpPr>
        <p:spPr>
          <a:xfrm>
            <a:off x="5153126" y="2312909"/>
            <a:ext cx="317716" cy="369332"/>
          </a:xfrm>
          <a:prstGeom prst="rect">
            <a:avLst/>
          </a:prstGeom>
          <a:noFill/>
        </p:spPr>
        <p:txBody>
          <a:bodyPr wrap="none" rtlCol="0">
            <a:spAutoFit/>
          </a:bodyPr>
          <a:lstStyle/>
          <a:p>
            <a:pPr algn="ctr"/>
            <a:r>
              <a:rPr lang="en-US" i="1" dirty="0">
                <a:solidFill>
                  <a:schemeClr val="bg1"/>
                </a:solidFill>
                <a:latin typeface="Optima"/>
              </a:rPr>
              <a:t>b</a:t>
            </a:r>
            <a:endParaRPr lang="en-US" i="1" dirty="0">
              <a:solidFill>
                <a:schemeClr val="bg1"/>
              </a:solidFill>
              <a:latin typeface="Optima" panose="02000503060000020004" pitchFamily="2" charset="0"/>
            </a:endParaRPr>
          </a:p>
        </p:txBody>
      </p:sp>
      <p:sp>
        <p:nvSpPr>
          <p:cNvPr id="15" name="TextBox 14">
            <a:extLst>
              <a:ext uri="{FF2B5EF4-FFF2-40B4-BE49-F238E27FC236}">
                <a16:creationId xmlns:a16="http://schemas.microsoft.com/office/drawing/2014/main" id="{D2FC5F39-2B96-504B-A243-11C862F6D94C}"/>
              </a:ext>
            </a:extLst>
          </p:cNvPr>
          <p:cNvSpPr txBox="1"/>
          <p:nvPr/>
        </p:nvSpPr>
        <p:spPr>
          <a:xfrm>
            <a:off x="4373145" y="1725388"/>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0563DF75-9C27-C141-8B2E-59080067F725}"/>
              </a:ext>
            </a:extLst>
          </p:cNvPr>
          <p:cNvSpPr txBox="1"/>
          <p:nvPr/>
        </p:nvSpPr>
        <p:spPr>
          <a:xfrm>
            <a:off x="5353810" y="2535283"/>
            <a:ext cx="2374369" cy="369332"/>
          </a:xfrm>
          <a:prstGeom prst="rect">
            <a:avLst/>
          </a:prstGeom>
          <a:noFill/>
        </p:spPr>
        <p:txBody>
          <a:bodyPr wrap="none" rtlCol="0">
            <a:spAutoFit/>
          </a:bodyPr>
          <a:lstStyle/>
          <a:p>
            <a:pPr algn="ctr"/>
            <a:r>
              <a:rPr lang="en-US" i="1" dirty="0">
                <a:latin typeface="Optima" panose="02000503060000020004" pitchFamily="2" charset="0"/>
              </a:rPr>
              <a:t>f</a:t>
            </a:r>
            <a:r>
              <a:rPr lang="en-US" dirty="0">
                <a:latin typeface="Optima" panose="02000503060000020004" pitchFamily="2" charset="0"/>
              </a:rPr>
              <a:t>(</a:t>
            </a:r>
            <a:r>
              <a:rPr lang="en-US" i="1" dirty="0">
                <a:latin typeface="Optima"/>
                <a:cs typeface="Optima"/>
              </a:rPr>
              <a:t>w</a:t>
            </a:r>
            <a:r>
              <a:rPr lang="en-US" baseline="-25000" dirty="0">
                <a:latin typeface="Optima"/>
                <a:cs typeface="Optima"/>
              </a:rPr>
              <a:t>1</a:t>
            </a:r>
            <a:r>
              <a:rPr lang="en-US" dirty="0">
                <a:latin typeface="Optima"/>
                <a:cs typeface="Optima"/>
              </a:rPr>
              <a:t> · </a:t>
            </a:r>
            <a:r>
              <a:rPr lang="en-US" i="1" dirty="0">
                <a:latin typeface="Optima"/>
                <a:cs typeface="Optima"/>
              </a:rPr>
              <a:t>x</a:t>
            </a:r>
            <a:r>
              <a:rPr lang="en-US" baseline="-25000" dirty="0">
                <a:latin typeface="Optima"/>
                <a:cs typeface="Optima"/>
              </a:rPr>
              <a:t>1</a:t>
            </a:r>
            <a:r>
              <a:rPr lang="en-US" dirty="0">
                <a:latin typeface="Optima"/>
                <a:cs typeface="Optima"/>
              </a:rPr>
              <a:t> + </a:t>
            </a:r>
            <a:r>
              <a:rPr lang="en-US" i="1" dirty="0">
                <a:latin typeface="Optima"/>
                <a:cs typeface="Optima"/>
              </a:rPr>
              <a:t>w</a:t>
            </a:r>
            <a:r>
              <a:rPr lang="en-US" baseline="-25000" dirty="0">
                <a:latin typeface="Optima"/>
                <a:cs typeface="Optima"/>
              </a:rPr>
              <a:t>2</a:t>
            </a:r>
            <a:r>
              <a:rPr lang="en-US" dirty="0">
                <a:latin typeface="Optima"/>
                <a:cs typeface="Optima"/>
              </a:rPr>
              <a:t> · </a:t>
            </a:r>
            <a:r>
              <a:rPr lang="en-US" i="1" dirty="0">
                <a:latin typeface="Optima"/>
                <a:cs typeface="Optima"/>
              </a:rPr>
              <a:t>x</a:t>
            </a:r>
            <a:r>
              <a:rPr lang="en-US" baseline="-25000" dirty="0">
                <a:latin typeface="Optima"/>
                <a:cs typeface="Optima"/>
              </a:rPr>
              <a:t>2</a:t>
            </a:r>
            <a:r>
              <a:rPr lang="en-US" dirty="0">
                <a:latin typeface="Optima"/>
                <a:cs typeface="Optima"/>
              </a:rPr>
              <a:t> </a:t>
            </a:r>
            <a:r>
              <a:rPr lang="en-US" i="1" dirty="0">
                <a:latin typeface="Optima"/>
                <a:cs typeface="Optima"/>
              </a:rPr>
              <a:t>–</a:t>
            </a:r>
            <a:r>
              <a:rPr lang="en-US" dirty="0">
                <a:latin typeface="Optima"/>
                <a:cs typeface="Optima"/>
              </a:rPr>
              <a:t> </a:t>
            </a:r>
            <a:r>
              <a:rPr lang="en-US" i="1" dirty="0">
                <a:latin typeface="Optima"/>
                <a:cs typeface="Optima"/>
              </a:rPr>
              <a:t>b</a:t>
            </a:r>
            <a:r>
              <a:rPr lang="en-US" dirty="0">
                <a:latin typeface="Optima" panose="02000503060000020004" pitchFamily="2" charset="0"/>
              </a:rPr>
              <a:t>)</a:t>
            </a:r>
            <a:endParaRPr lang="en-US" u="sng" dirty="0">
              <a:latin typeface="Optima" panose="02000503060000020004" pitchFamily="2" charset="0"/>
            </a:endParaRPr>
          </a:p>
        </p:txBody>
      </p:sp>
      <p:sp>
        <p:nvSpPr>
          <p:cNvPr id="18" name="TextBox 17">
            <a:extLst>
              <a:ext uri="{FF2B5EF4-FFF2-40B4-BE49-F238E27FC236}">
                <a16:creationId xmlns:a16="http://schemas.microsoft.com/office/drawing/2014/main" id="{687BC37B-74E7-8243-B3B9-74448EFDC032}"/>
              </a:ext>
            </a:extLst>
          </p:cNvPr>
          <p:cNvSpPr txBox="1"/>
          <p:nvPr/>
        </p:nvSpPr>
        <p:spPr>
          <a:xfrm>
            <a:off x="4373145" y="290166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9" name="TextBox 18">
            <a:extLst>
              <a:ext uri="{FF2B5EF4-FFF2-40B4-BE49-F238E27FC236}">
                <a16:creationId xmlns:a16="http://schemas.microsoft.com/office/drawing/2014/main" id="{B8A94ECF-E559-4546-92DC-063E6082AD61}"/>
              </a:ext>
            </a:extLst>
          </p:cNvPr>
          <p:cNvSpPr txBox="1"/>
          <p:nvPr/>
        </p:nvSpPr>
        <p:spPr>
          <a:xfrm>
            <a:off x="2450751" y="2236964"/>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cxnSp>
        <p:nvCxnSpPr>
          <p:cNvPr id="20" name="Straight Connector 19">
            <a:extLst>
              <a:ext uri="{FF2B5EF4-FFF2-40B4-BE49-F238E27FC236}">
                <a16:creationId xmlns:a16="http://schemas.microsoft.com/office/drawing/2014/main" id="{DFE52DE5-D915-D64B-BCC7-43843FF5ACF2}"/>
              </a:ext>
            </a:extLst>
          </p:cNvPr>
          <p:cNvCxnSpPr>
            <a:cxnSpLocks/>
          </p:cNvCxnSpPr>
          <p:nvPr/>
        </p:nvCxnSpPr>
        <p:spPr>
          <a:xfrm>
            <a:off x="5578588" y="249966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2CECB8-2002-4F49-A11D-4CD2CDD07897}"/>
              </a:ext>
            </a:extLst>
          </p:cNvPr>
          <p:cNvSpPr txBox="1"/>
          <p:nvPr/>
        </p:nvSpPr>
        <p:spPr>
          <a:xfrm>
            <a:off x="5651008" y="209472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1011633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CC9758-A84A-EC41-BDC5-B5BBE2F00497}"/>
              </a:ext>
            </a:extLst>
          </p:cNvPr>
          <p:cNvSpPr txBox="1"/>
          <p:nvPr/>
        </p:nvSpPr>
        <p:spPr>
          <a:xfrm>
            <a:off x="6090320" y="6172202"/>
            <a:ext cx="320922" cy="461665"/>
          </a:xfrm>
          <a:prstGeom prst="rect">
            <a:avLst/>
          </a:prstGeom>
          <a:noFill/>
        </p:spPr>
        <p:txBody>
          <a:bodyPr wrap="none" rtlCol="0">
            <a:spAutoFit/>
          </a:bodyPr>
          <a:lstStyle/>
          <a:p>
            <a:pPr algn="ctr"/>
            <a:r>
              <a:rPr lang="en-US" sz="2400" i="1" dirty="0">
                <a:latin typeface="Optima" panose="02000503060000020004" pitchFamily="2" charset="0"/>
              </a:rPr>
              <a:t>x</a:t>
            </a:r>
          </a:p>
        </p:txBody>
      </p:sp>
      <p:sp>
        <p:nvSpPr>
          <p:cNvPr id="7" name="TextBox 6">
            <a:extLst>
              <a:ext uri="{FF2B5EF4-FFF2-40B4-BE49-F238E27FC236}">
                <a16:creationId xmlns:a16="http://schemas.microsoft.com/office/drawing/2014/main" id="{8B16B768-E926-6D4F-8A5C-B5284619BF53}"/>
              </a:ext>
            </a:extLst>
          </p:cNvPr>
          <p:cNvSpPr txBox="1"/>
          <p:nvPr/>
        </p:nvSpPr>
        <p:spPr>
          <a:xfrm>
            <a:off x="430699" y="3069581"/>
            <a:ext cx="2117887" cy="461665"/>
          </a:xfrm>
          <a:prstGeom prst="rect">
            <a:avLst/>
          </a:prstGeom>
          <a:noFill/>
        </p:spPr>
        <p:txBody>
          <a:bodyPr wrap="none" rtlCol="0">
            <a:spAutoFit/>
          </a:bodyPr>
          <a:lstStyle/>
          <a:p>
            <a:pPr algn="ctr"/>
            <a:r>
              <a:rPr lang="en-US" sz="2400" i="1" dirty="0">
                <a:latin typeface="Optima" panose="02000503060000020004" pitchFamily="2" charset="0"/>
              </a:rPr>
              <a:t>f</a:t>
            </a:r>
            <a:r>
              <a:rPr lang="en-US" sz="2400" dirty="0">
                <a:latin typeface="Optima" panose="02000503060000020004" pitchFamily="2" charset="0"/>
              </a:rPr>
              <a:t>(</a:t>
            </a:r>
            <a:r>
              <a:rPr lang="en-US" sz="2400" i="1" dirty="0">
                <a:latin typeface="Optima" panose="02000503060000020004" pitchFamily="2" charset="0"/>
              </a:rPr>
              <a:t>x</a:t>
            </a:r>
            <a:r>
              <a:rPr lang="en-US" sz="2400" dirty="0">
                <a:latin typeface="Optima" panose="02000503060000020004" pitchFamily="2" charset="0"/>
              </a:rPr>
              <a:t>) = 1/(1</a:t>
            </a:r>
            <a:r>
              <a:rPr lang="en-US" sz="2400" i="1" dirty="0">
                <a:latin typeface="Optima" panose="02000503060000020004" pitchFamily="2" charset="0"/>
              </a:rPr>
              <a:t>+e</a:t>
            </a:r>
            <a:r>
              <a:rPr lang="en-US" sz="2400" i="1" baseline="30000" dirty="0">
                <a:latin typeface="Optima" panose="02000503060000020004" pitchFamily="2" charset="0"/>
              </a:rPr>
              <a:t>–x </a:t>
            </a:r>
            <a:r>
              <a:rPr lang="en-US" sz="2400" dirty="0">
                <a:latin typeface="Optima" panose="02000503060000020004" pitchFamily="2" charset="0"/>
              </a:rPr>
              <a:t>)</a:t>
            </a:r>
            <a:endParaRPr lang="en-US" sz="2400" i="1" dirty="0">
              <a:latin typeface="Optima" panose="02000503060000020004" pitchFamily="2" charset="0"/>
            </a:endParaRPr>
          </a:p>
        </p:txBody>
      </p:sp>
      <p:sp>
        <p:nvSpPr>
          <p:cNvPr id="8" name="TextBox 7">
            <a:extLst>
              <a:ext uri="{FF2B5EF4-FFF2-40B4-BE49-F238E27FC236}">
                <a16:creationId xmlns:a16="http://schemas.microsoft.com/office/drawing/2014/main" id="{030C02D6-8DF7-814E-B1E0-B17A7AFF2BEA}"/>
              </a:ext>
            </a:extLst>
          </p:cNvPr>
          <p:cNvSpPr txBox="1"/>
          <p:nvPr/>
        </p:nvSpPr>
        <p:spPr>
          <a:xfrm>
            <a:off x="2676527" y="643760"/>
            <a:ext cx="298479" cy="338554"/>
          </a:xfrm>
          <a:prstGeom prst="rect">
            <a:avLst/>
          </a:prstGeom>
          <a:noFill/>
        </p:spPr>
        <p:txBody>
          <a:bodyPr wrap="none" rtlCol="0">
            <a:spAutoFit/>
          </a:bodyPr>
          <a:lstStyle/>
          <a:p>
            <a:pPr algn="ctr"/>
            <a:r>
              <a:rPr lang="en-US" sz="1600" dirty="0">
                <a:latin typeface="Optima" panose="02000503060000020004" pitchFamily="2" charset="0"/>
              </a:rPr>
              <a:t>1</a:t>
            </a:r>
          </a:p>
        </p:txBody>
      </p:sp>
      <p:sp>
        <p:nvSpPr>
          <p:cNvPr id="9" name="TextBox 8">
            <a:extLst>
              <a:ext uri="{FF2B5EF4-FFF2-40B4-BE49-F238E27FC236}">
                <a16:creationId xmlns:a16="http://schemas.microsoft.com/office/drawing/2014/main" id="{4A44A69D-EE20-344F-9CFD-92DAD3C32AE4}"/>
              </a:ext>
            </a:extLst>
          </p:cNvPr>
          <p:cNvSpPr txBox="1"/>
          <p:nvPr/>
        </p:nvSpPr>
        <p:spPr>
          <a:xfrm>
            <a:off x="2590764" y="1647497"/>
            <a:ext cx="470000" cy="338554"/>
          </a:xfrm>
          <a:prstGeom prst="rect">
            <a:avLst/>
          </a:prstGeom>
          <a:noFill/>
        </p:spPr>
        <p:txBody>
          <a:bodyPr wrap="none" rtlCol="0">
            <a:spAutoFit/>
          </a:bodyPr>
          <a:lstStyle/>
          <a:p>
            <a:pPr algn="ctr"/>
            <a:r>
              <a:rPr lang="en-US" sz="1600" dirty="0">
                <a:latin typeface="Optima" panose="02000503060000020004" pitchFamily="2" charset="0"/>
              </a:rPr>
              <a:t>0.8</a:t>
            </a:r>
          </a:p>
        </p:txBody>
      </p:sp>
      <p:sp>
        <p:nvSpPr>
          <p:cNvPr id="10" name="TextBox 9">
            <a:extLst>
              <a:ext uri="{FF2B5EF4-FFF2-40B4-BE49-F238E27FC236}">
                <a16:creationId xmlns:a16="http://schemas.microsoft.com/office/drawing/2014/main" id="{E38A2059-9396-8846-B6E2-5E35FCCE5A7F}"/>
              </a:ext>
            </a:extLst>
          </p:cNvPr>
          <p:cNvSpPr txBox="1"/>
          <p:nvPr/>
        </p:nvSpPr>
        <p:spPr>
          <a:xfrm>
            <a:off x="2590764" y="2645032"/>
            <a:ext cx="470000" cy="338554"/>
          </a:xfrm>
          <a:prstGeom prst="rect">
            <a:avLst/>
          </a:prstGeom>
          <a:noFill/>
        </p:spPr>
        <p:txBody>
          <a:bodyPr wrap="none" rtlCol="0">
            <a:spAutoFit/>
          </a:bodyPr>
          <a:lstStyle/>
          <a:p>
            <a:pPr algn="ctr"/>
            <a:r>
              <a:rPr lang="en-US" sz="1600" dirty="0">
                <a:latin typeface="Optima" panose="02000503060000020004" pitchFamily="2" charset="0"/>
              </a:rPr>
              <a:t>0.6</a:t>
            </a:r>
          </a:p>
        </p:txBody>
      </p:sp>
      <p:sp>
        <p:nvSpPr>
          <p:cNvPr id="11" name="TextBox 10">
            <a:extLst>
              <a:ext uri="{FF2B5EF4-FFF2-40B4-BE49-F238E27FC236}">
                <a16:creationId xmlns:a16="http://schemas.microsoft.com/office/drawing/2014/main" id="{CB7C9A88-4B3E-7D42-A7F9-C420C297EB29}"/>
              </a:ext>
            </a:extLst>
          </p:cNvPr>
          <p:cNvSpPr txBox="1"/>
          <p:nvPr/>
        </p:nvSpPr>
        <p:spPr>
          <a:xfrm>
            <a:off x="2590764" y="3653077"/>
            <a:ext cx="470000" cy="338554"/>
          </a:xfrm>
          <a:prstGeom prst="rect">
            <a:avLst/>
          </a:prstGeom>
          <a:noFill/>
        </p:spPr>
        <p:txBody>
          <a:bodyPr wrap="none" rtlCol="0">
            <a:spAutoFit/>
          </a:bodyPr>
          <a:lstStyle/>
          <a:p>
            <a:pPr algn="ctr"/>
            <a:r>
              <a:rPr lang="en-US" sz="1600" dirty="0">
                <a:latin typeface="Optima" panose="02000503060000020004" pitchFamily="2" charset="0"/>
              </a:rPr>
              <a:t>0.4</a:t>
            </a:r>
          </a:p>
        </p:txBody>
      </p:sp>
      <p:sp>
        <p:nvSpPr>
          <p:cNvPr id="12" name="TextBox 11">
            <a:extLst>
              <a:ext uri="{FF2B5EF4-FFF2-40B4-BE49-F238E27FC236}">
                <a16:creationId xmlns:a16="http://schemas.microsoft.com/office/drawing/2014/main" id="{BACCD311-3878-E84A-8206-FA7F8C216931}"/>
              </a:ext>
            </a:extLst>
          </p:cNvPr>
          <p:cNvSpPr txBox="1"/>
          <p:nvPr/>
        </p:nvSpPr>
        <p:spPr>
          <a:xfrm>
            <a:off x="2590764" y="4661122"/>
            <a:ext cx="470000" cy="338554"/>
          </a:xfrm>
          <a:prstGeom prst="rect">
            <a:avLst/>
          </a:prstGeom>
          <a:noFill/>
        </p:spPr>
        <p:txBody>
          <a:bodyPr wrap="none" rtlCol="0">
            <a:spAutoFit/>
          </a:bodyPr>
          <a:lstStyle/>
          <a:p>
            <a:pPr algn="ctr"/>
            <a:r>
              <a:rPr lang="en-US" sz="1600" dirty="0">
                <a:latin typeface="Optima" panose="02000503060000020004" pitchFamily="2" charset="0"/>
              </a:rPr>
              <a:t>0.2</a:t>
            </a:r>
          </a:p>
        </p:txBody>
      </p:sp>
      <p:sp>
        <p:nvSpPr>
          <p:cNvPr id="13" name="TextBox 12">
            <a:extLst>
              <a:ext uri="{FF2B5EF4-FFF2-40B4-BE49-F238E27FC236}">
                <a16:creationId xmlns:a16="http://schemas.microsoft.com/office/drawing/2014/main" id="{68E046E4-B348-C64D-85BE-A42C67CAEB9B}"/>
              </a:ext>
            </a:extLst>
          </p:cNvPr>
          <p:cNvSpPr txBox="1"/>
          <p:nvPr/>
        </p:nvSpPr>
        <p:spPr>
          <a:xfrm>
            <a:off x="2848207" y="5861796"/>
            <a:ext cx="425116"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14" name="TextBox 13">
            <a:extLst>
              <a:ext uri="{FF2B5EF4-FFF2-40B4-BE49-F238E27FC236}">
                <a16:creationId xmlns:a16="http://schemas.microsoft.com/office/drawing/2014/main" id="{2644E80C-71BC-344F-8B67-3063153CCFA8}"/>
              </a:ext>
            </a:extLst>
          </p:cNvPr>
          <p:cNvSpPr txBox="1"/>
          <p:nvPr/>
        </p:nvSpPr>
        <p:spPr>
          <a:xfrm>
            <a:off x="3893988" y="5861796"/>
            <a:ext cx="425117"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5" name="TextBox 14">
            <a:extLst>
              <a:ext uri="{FF2B5EF4-FFF2-40B4-BE49-F238E27FC236}">
                <a16:creationId xmlns:a16="http://schemas.microsoft.com/office/drawing/2014/main" id="{7931BFB2-B8E8-4E49-8284-DB7A8A5383A1}"/>
              </a:ext>
            </a:extLst>
          </p:cNvPr>
          <p:cNvSpPr txBox="1"/>
          <p:nvPr/>
        </p:nvSpPr>
        <p:spPr>
          <a:xfrm>
            <a:off x="4992155" y="5861796"/>
            <a:ext cx="425117"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6" name="TextBox 15">
            <a:extLst>
              <a:ext uri="{FF2B5EF4-FFF2-40B4-BE49-F238E27FC236}">
                <a16:creationId xmlns:a16="http://schemas.microsoft.com/office/drawing/2014/main" id="{30038AAC-1C3F-FD49-ADE7-DAF19A64DF59}"/>
              </a:ext>
            </a:extLst>
          </p:cNvPr>
          <p:cNvSpPr txBox="1"/>
          <p:nvPr/>
        </p:nvSpPr>
        <p:spPr>
          <a:xfrm>
            <a:off x="6095702" y="5861796"/>
            <a:ext cx="356188" cy="338554"/>
          </a:xfrm>
          <a:prstGeom prst="rect">
            <a:avLst/>
          </a:prstGeom>
          <a:noFill/>
        </p:spPr>
        <p:txBody>
          <a:bodyPr wrap="none" rtlCol="0">
            <a:spAutoFit/>
          </a:bodyPr>
          <a:lstStyle/>
          <a:p>
            <a:pPr algn="ctr"/>
            <a:r>
              <a:rPr lang="en-US" sz="1600" dirty="0">
                <a:latin typeface="Optima" panose="02000503060000020004" pitchFamily="2" charset="0"/>
              </a:rPr>
              <a:t>0 </a:t>
            </a:r>
          </a:p>
        </p:txBody>
      </p:sp>
      <p:sp>
        <p:nvSpPr>
          <p:cNvPr id="17" name="TextBox 16">
            <a:extLst>
              <a:ext uri="{FF2B5EF4-FFF2-40B4-BE49-F238E27FC236}">
                <a16:creationId xmlns:a16="http://schemas.microsoft.com/office/drawing/2014/main" id="{C3EB5BC4-BF32-4F46-8306-4C4EDC800AA1}"/>
              </a:ext>
            </a:extLst>
          </p:cNvPr>
          <p:cNvSpPr txBox="1"/>
          <p:nvPr/>
        </p:nvSpPr>
        <p:spPr>
          <a:xfrm>
            <a:off x="7172362" y="5861796"/>
            <a:ext cx="356188"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8" name="TextBox 17">
            <a:extLst>
              <a:ext uri="{FF2B5EF4-FFF2-40B4-BE49-F238E27FC236}">
                <a16:creationId xmlns:a16="http://schemas.microsoft.com/office/drawing/2014/main" id="{86A9D703-65D1-F14A-8597-8B316A0B67AC}"/>
              </a:ext>
            </a:extLst>
          </p:cNvPr>
          <p:cNvSpPr txBox="1"/>
          <p:nvPr/>
        </p:nvSpPr>
        <p:spPr>
          <a:xfrm>
            <a:off x="8228002" y="5861796"/>
            <a:ext cx="356188"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9" name="TextBox 18">
            <a:extLst>
              <a:ext uri="{FF2B5EF4-FFF2-40B4-BE49-F238E27FC236}">
                <a16:creationId xmlns:a16="http://schemas.microsoft.com/office/drawing/2014/main" id="{12FCDAA4-8F78-3546-87D7-123F04656C0C}"/>
              </a:ext>
            </a:extLst>
          </p:cNvPr>
          <p:cNvSpPr txBox="1"/>
          <p:nvPr/>
        </p:nvSpPr>
        <p:spPr>
          <a:xfrm>
            <a:off x="9295929" y="5861796"/>
            <a:ext cx="356188"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20" name="TextBox 19">
            <a:extLst>
              <a:ext uri="{FF2B5EF4-FFF2-40B4-BE49-F238E27FC236}">
                <a16:creationId xmlns:a16="http://schemas.microsoft.com/office/drawing/2014/main" id="{4644BDCD-A1A9-684D-88CD-B1BB4794C8B1}"/>
              </a:ext>
            </a:extLst>
          </p:cNvPr>
          <p:cNvSpPr txBox="1"/>
          <p:nvPr/>
        </p:nvSpPr>
        <p:spPr>
          <a:xfrm>
            <a:off x="2702417" y="5669167"/>
            <a:ext cx="298480" cy="338554"/>
          </a:xfrm>
          <a:prstGeom prst="rect">
            <a:avLst/>
          </a:prstGeom>
          <a:noFill/>
        </p:spPr>
        <p:txBody>
          <a:bodyPr wrap="none" rtlCol="0">
            <a:spAutoFit/>
          </a:bodyPr>
          <a:lstStyle/>
          <a:p>
            <a:pPr algn="ctr"/>
            <a:r>
              <a:rPr lang="en-US" sz="1600" dirty="0">
                <a:latin typeface="Optima" panose="02000503060000020004" pitchFamily="2" charset="0"/>
              </a:rPr>
              <a:t>0</a:t>
            </a:r>
          </a:p>
        </p:txBody>
      </p:sp>
      <p:pic>
        <p:nvPicPr>
          <p:cNvPr id="22" name="Picture 21">
            <a:extLst>
              <a:ext uri="{FF2B5EF4-FFF2-40B4-BE49-F238E27FC236}">
                <a16:creationId xmlns:a16="http://schemas.microsoft.com/office/drawing/2014/main" id="{85C26FB7-F30C-3C4E-A7D4-0382C6364BE1}"/>
              </a:ext>
            </a:extLst>
          </p:cNvPr>
          <p:cNvPicPr>
            <a:picLocks noChangeAspect="1"/>
          </p:cNvPicPr>
          <p:nvPr/>
        </p:nvPicPr>
        <p:blipFill rotWithShape="1">
          <a:blip r:embed="rId3"/>
          <a:srcRect l="12428" t="5709" r="8688" b="9861"/>
          <a:stretch/>
        </p:blipFill>
        <p:spPr>
          <a:xfrm>
            <a:off x="2986090" y="685802"/>
            <a:ext cx="6529387" cy="5229225"/>
          </a:xfrm>
          <a:prstGeom prst="rect">
            <a:avLst/>
          </a:prstGeom>
        </p:spPr>
      </p:pic>
    </p:spTree>
    <p:extLst>
      <p:ext uri="{BB962C8B-B14F-4D97-AF65-F5344CB8AC3E}">
        <p14:creationId xmlns:p14="http://schemas.microsoft.com/office/powerpoint/2010/main" val="308128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FABFAAC-9E85-D042-8116-62BE66397A67}"/>
              </a:ext>
            </a:extLst>
          </p:cNvPr>
          <p:cNvCxnSpPr>
            <a:cxnSpLocks/>
          </p:cNvCxnSpPr>
          <p:nvPr/>
        </p:nvCxnSpPr>
        <p:spPr>
          <a:xfrm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85945A-DBC0-E84E-B32B-0E26904CCFC3}"/>
              </a:ext>
            </a:extLst>
          </p:cNvPr>
          <p:cNvCxnSpPr>
            <a:cxnSpLocks/>
          </p:cNvCxnSpPr>
          <p:nvPr/>
        </p:nvCxnSpPr>
        <p:spPr>
          <a:xfrm rot="5400000"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D930AD-15B5-8C4B-B1C3-8C578123F051}"/>
              </a:ext>
            </a:extLst>
          </p:cNvPr>
          <p:cNvSpPr/>
          <p:nvPr/>
        </p:nvSpPr>
        <p:spPr>
          <a:xfrm>
            <a:off x="4789929" y="2131969"/>
            <a:ext cx="312906" cy="369332"/>
          </a:xfrm>
          <a:prstGeom prst="rect">
            <a:avLst/>
          </a:prstGeom>
        </p:spPr>
        <p:txBody>
          <a:bodyPr wrap="none">
            <a:spAutoFit/>
          </a:bodyPr>
          <a:lstStyle/>
          <a:p>
            <a:r>
              <a:rPr lang="en-US" dirty="0">
                <a:latin typeface="Optima"/>
              </a:rPr>
              <a:t>1</a:t>
            </a:r>
            <a:endParaRPr lang="en-US" dirty="0"/>
          </a:p>
        </p:txBody>
      </p:sp>
      <p:cxnSp>
        <p:nvCxnSpPr>
          <p:cNvPr id="7" name="Straight Connector 6">
            <a:extLst>
              <a:ext uri="{FF2B5EF4-FFF2-40B4-BE49-F238E27FC236}">
                <a16:creationId xmlns:a16="http://schemas.microsoft.com/office/drawing/2014/main" id="{C3286560-0AC1-224F-BF2D-9499BD3D3FF0}"/>
              </a:ext>
            </a:extLst>
          </p:cNvPr>
          <p:cNvCxnSpPr>
            <a:cxnSpLocks/>
          </p:cNvCxnSpPr>
          <p:nvPr/>
        </p:nvCxnSpPr>
        <p:spPr>
          <a:xfrm flipV="1">
            <a:off x="5100960" y="1133432"/>
            <a:ext cx="1450181" cy="1688441"/>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071AAD-707C-5B42-B119-641B33FF0436}"/>
              </a:ext>
            </a:extLst>
          </p:cNvPr>
          <p:cNvCxnSpPr>
            <a:cxnSpLocks/>
          </p:cNvCxnSpPr>
          <p:nvPr/>
        </p:nvCxnSpPr>
        <p:spPr>
          <a:xfrm>
            <a:off x="3350741" y="2829699"/>
            <a:ext cx="1750219" cy="937"/>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238652B-98EB-804D-BBF6-E771B4C96246}"/>
              </a:ext>
            </a:extLst>
          </p:cNvPr>
          <p:cNvSpPr txBox="1"/>
          <p:nvPr/>
        </p:nvSpPr>
        <p:spPr>
          <a:xfrm>
            <a:off x="6200781" y="294218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3037162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AC90900-4283-D845-8FAD-7FA3237E13F4}"/>
              </a:ext>
            </a:extLst>
          </p:cNvPr>
          <p:cNvSpPr/>
          <p:nvPr/>
        </p:nvSpPr>
        <p:spPr>
          <a:xfrm>
            <a:off x="4602922" y="1828800"/>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CC8C443-336E-F940-8953-947BCCB15256}"/>
              </a:ext>
            </a:extLst>
          </p:cNvPr>
          <p:cNvCxnSpPr>
            <a:cxnSpLocks noChangeAspect="1"/>
          </p:cNvCxnSpPr>
          <p:nvPr/>
        </p:nvCxnSpPr>
        <p:spPr>
          <a:xfrm>
            <a:off x="3403821" y="1437942"/>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3A906B-92F9-2043-8079-AD5EC0173B81}"/>
              </a:ext>
            </a:extLst>
          </p:cNvPr>
          <p:cNvCxnSpPr>
            <a:cxnSpLocks noChangeAspect="1"/>
          </p:cNvCxnSpPr>
          <p:nvPr/>
        </p:nvCxnSpPr>
        <p:spPr>
          <a:xfrm flipV="1">
            <a:off x="3403821" y="4572000"/>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4F9685-F88D-9247-9892-28C19C621B35}"/>
              </a:ext>
            </a:extLst>
          </p:cNvPr>
          <p:cNvCxnSpPr>
            <a:cxnSpLocks/>
          </p:cNvCxnSpPr>
          <p:nvPr/>
        </p:nvCxnSpPr>
        <p:spPr>
          <a:xfrm flipV="1">
            <a:off x="3401171" y="1941606"/>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428A9-BD84-0B4E-BFA2-2496FF41CB81}"/>
              </a:ext>
            </a:extLst>
          </p:cNvPr>
          <p:cNvCxnSpPr>
            <a:cxnSpLocks/>
          </p:cNvCxnSpPr>
          <p:nvPr/>
        </p:nvCxnSpPr>
        <p:spPr>
          <a:xfrm>
            <a:off x="3394214" y="1524244"/>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0DB4B0-A0CF-4845-9B99-857CEF8620F3}"/>
              </a:ext>
            </a:extLst>
          </p:cNvPr>
          <p:cNvSpPr txBox="1"/>
          <p:nvPr/>
        </p:nvSpPr>
        <p:spPr>
          <a:xfrm>
            <a:off x="8283602" y="4757266"/>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24" name="TextBox 23">
            <a:extLst>
              <a:ext uri="{FF2B5EF4-FFF2-40B4-BE49-F238E27FC236}">
                <a16:creationId xmlns:a16="http://schemas.microsoft.com/office/drawing/2014/main" id="{09ADDDC1-59BC-3846-8CF8-C0DAD8B890F2}"/>
              </a:ext>
            </a:extLst>
          </p:cNvPr>
          <p:cNvSpPr txBox="1"/>
          <p:nvPr/>
        </p:nvSpPr>
        <p:spPr>
          <a:xfrm>
            <a:off x="2829871" y="5246507"/>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38" name="TextBox 37">
            <a:extLst>
              <a:ext uri="{FF2B5EF4-FFF2-40B4-BE49-F238E27FC236}">
                <a16:creationId xmlns:a16="http://schemas.microsoft.com/office/drawing/2014/main" id="{31222820-5E94-544B-B67F-F5AD573B5316}"/>
              </a:ext>
            </a:extLst>
          </p:cNvPr>
          <p:cNvSpPr txBox="1"/>
          <p:nvPr/>
        </p:nvSpPr>
        <p:spPr>
          <a:xfrm>
            <a:off x="5170105" y="4810989"/>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45" name="TextBox 44">
            <a:extLst>
              <a:ext uri="{FF2B5EF4-FFF2-40B4-BE49-F238E27FC236}">
                <a16:creationId xmlns:a16="http://schemas.microsoft.com/office/drawing/2014/main" id="{FDA5CE6A-AE3A-E048-A7D0-B73669708950}"/>
              </a:ext>
            </a:extLst>
          </p:cNvPr>
          <p:cNvSpPr txBox="1"/>
          <p:nvPr/>
        </p:nvSpPr>
        <p:spPr>
          <a:xfrm rot="5400000">
            <a:off x="3054600" y="265637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26" name="Oval 25">
            <a:extLst>
              <a:ext uri="{FF2B5EF4-FFF2-40B4-BE49-F238E27FC236}">
                <a16:creationId xmlns:a16="http://schemas.microsoft.com/office/drawing/2014/main" id="{A9FF6277-DA67-CC45-A584-087E68B647CD}"/>
              </a:ext>
            </a:extLst>
          </p:cNvPr>
          <p:cNvSpPr/>
          <p:nvPr/>
        </p:nvSpPr>
        <p:spPr>
          <a:xfrm>
            <a:off x="2973878" y="127539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7" name="TextBox 26">
            <a:extLst>
              <a:ext uri="{FF2B5EF4-FFF2-40B4-BE49-F238E27FC236}">
                <a16:creationId xmlns:a16="http://schemas.microsoft.com/office/drawing/2014/main" id="{531A41DA-B4CC-DF4D-9171-7C47BC09FEEF}"/>
              </a:ext>
            </a:extLst>
          </p:cNvPr>
          <p:cNvSpPr txBox="1"/>
          <p:nvPr/>
        </p:nvSpPr>
        <p:spPr>
          <a:xfrm>
            <a:off x="2983503" y="1221791"/>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30" name="Oval 29">
            <a:extLst>
              <a:ext uri="{FF2B5EF4-FFF2-40B4-BE49-F238E27FC236}">
                <a16:creationId xmlns:a16="http://schemas.microsoft.com/office/drawing/2014/main" id="{16FE96FE-8F47-2C40-BCE3-1B22B9D84594}"/>
              </a:ext>
            </a:extLst>
          </p:cNvPr>
          <p:cNvSpPr/>
          <p:nvPr/>
        </p:nvSpPr>
        <p:spPr>
          <a:xfrm>
            <a:off x="2983503" y="483213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31" name="TextBox 30">
            <a:extLst>
              <a:ext uri="{FF2B5EF4-FFF2-40B4-BE49-F238E27FC236}">
                <a16:creationId xmlns:a16="http://schemas.microsoft.com/office/drawing/2014/main" id="{38C5CEC2-6D8E-5A41-8BEC-C6DFC00D9F18}"/>
              </a:ext>
            </a:extLst>
          </p:cNvPr>
          <p:cNvSpPr txBox="1"/>
          <p:nvPr/>
        </p:nvSpPr>
        <p:spPr>
          <a:xfrm>
            <a:off x="2980836" y="4789081"/>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8FFC8891-A169-D84D-9AE6-77C1CD678EED}"/>
              </a:ext>
            </a:extLst>
          </p:cNvPr>
          <p:cNvSpPr txBox="1"/>
          <p:nvPr/>
        </p:nvSpPr>
        <p:spPr>
          <a:xfrm rot="5400000">
            <a:off x="3054600" y="340294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5" name="TextBox 34">
            <a:extLst>
              <a:ext uri="{FF2B5EF4-FFF2-40B4-BE49-F238E27FC236}">
                <a16:creationId xmlns:a16="http://schemas.microsoft.com/office/drawing/2014/main" id="{82BC97AD-B741-ED4B-A56F-50F836183491}"/>
              </a:ext>
            </a:extLst>
          </p:cNvPr>
          <p:cNvSpPr txBox="1"/>
          <p:nvPr/>
        </p:nvSpPr>
        <p:spPr>
          <a:xfrm rot="5400000">
            <a:off x="3054600" y="4149506"/>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6" name="Oval 35">
            <a:extLst>
              <a:ext uri="{FF2B5EF4-FFF2-40B4-BE49-F238E27FC236}">
                <a16:creationId xmlns:a16="http://schemas.microsoft.com/office/drawing/2014/main" id="{763BDC6A-5DC5-5545-AB48-91F8329094E5}"/>
              </a:ext>
            </a:extLst>
          </p:cNvPr>
          <p:cNvSpPr/>
          <p:nvPr/>
        </p:nvSpPr>
        <p:spPr>
          <a:xfrm>
            <a:off x="8606067" y="428665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0" name="Oval 49">
            <a:extLst>
              <a:ext uri="{FF2B5EF4-FFF2-40B4-BE49-F238E27FC236}">
                <a16:creationId xmlns:a16="http://schemas.microsoft.com/office/drawing/2014/main" id="{D511225B-4BCA-D74A-B646-7737289921BB}"/>
              </a:ext>
            </a:extLst>
          </p:cNvPr>
          <p:cNvSpPr/>
          <p:nvPr/>
        </p:nvSpPr>
        <p:spPr>
          <a:xfrm>
            <a:off x="8606067" y="1744445"/>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1" name="TextBox 50">
            <a:extLst>
              <a:ext uri="{FF2B5EF4-FFF2-40B4-BE49-F238E27FC236}">
                <a16:creationId xmlns:a16="http://schemas.microsoft.com/office/drawing/2014/main" id="{94DF9B7C-7F25-8D48-B27B-E0A7914FA823}"/>
              </a:ext>
            </a:extLst>
          </p:cNvPr>
          <p:cNvSpPr txBox="1"/>
          <p:nvPr/>
        </p:nvSpPr>
        <p:spPr>
          <a:xfrm>
            <a:off x="8660398" y="1744445"/>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52" name="Oval 51">
            <a:extLst>
              <a:ext uri="{FF2B5EF4-FFF2-40B4-BE49-F238E27FC236}">
                <a16:creationId xmlns:a16="http://schemas.microsoft.com/office/drawing/2014/main" id="{5C3EC4A6-0FEB-E544-9A5B-DB97F4641B69}"/>
              </a:ext>
            </a:extLst>
          </p:cNvPr>
          <p:cNvSpPr/>
          <p:nvPr/>
        </p:nvSpPr>
        <p:spPr>
          <a:xfrm>
            <a:off x="8604095" y="305058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4" name="Straight Connector 53">
            <a:extLst>
              <a:ext uri="{FF2B5EF4-FFF2-40B4-BE49-F238E27FC236}">
                <a16:creationId xmlns:a16="http://schemas.microsoft.com/office/drawing/2014/main" id="{0DC9058B-2412-C64E-AE24-42DDBF1148A5}"/>
              </a:ext>
            </a:extLst>
          </p:cNvPr>
          <p:cNvCxnSpPr>
            <a:cxnSpLocks/>
          </p:cNvCxnSpPr>
          <p:nvPr/>
        </p:nvCxnSpPr>
        <p:spPr>
          <a:xfrm>
            <a:off x="9079515" y="19416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3F07354-8FFC-8D48-97EC-F67C48FEDEA6}"/>
              </a:ext>
            </a:extLst>
          </p:cNvPr>
          <p:cNvSpPr txBox="1"/>
          <p:nvPr/>
        </p:nvSpPr>
        <p:spPr>
          <a:xfrm>
            <a:off x="8971827" y="1254391"/>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cxnSp>
        <p:nvCxnSpPr>
          <p:cNvPr id="56" name="Straight Connector 55">
            <a:extLst>
              <a:ext uri="{FF2B5EF4-FFF2-40B4-BE49-F238E27FC236}">
                <a16:creationId xmlns:a16="http://schemas.microsoft.com/office/drawing/2014/main" id="{90B0FC99-0BB1-9940-953C-5BF8DEF265F8}"/>
              </a:ext>
            </a:extLst>
          </p:cNvPr>
          <p:cNvCxnSpPr>
            <a:cxnSpLocks/>
          </p:cNvCxnSpPr>
          <p:nvPr/>
        </p:nvCxnSpPr>
        <p:spPr>
          <a:xfrm>
            <a:off x="9114977" y="324338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2E463F4-2C5D-F444-A2BE-FF84ED78D7DB}"/>
              </a:ext>
            </a:extLst>
          </p:cNvPr>
          <p:cNvSpPr txBox="1"/>
          <p:nvPr/>
        </p:nvSpPr>
        <p:spPr>
          <a:xfrm>
            <a:off x="8971827" y="2603395"/>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cxnSp>
        <p:nvCxnSpPr>
          <p:cNvPr id="58" name="Straight Connector 57">
            <a:extLst>
              <a:ext uri="{FF2B5EF4-FFF2-40B4-BE49-F238E27FC236}">
                <a16:creationId xmlns:a16="http://schemas.microsoft.com/office/drawing/2014/main" id="{D8D5D876-4CA5-3942-B202-04B4B7BB7DA5}"/>
              </a:ext>
            </a:extLst>
          </p:cNvPr>
          <p:cNvCxnSpPr>
            <a:cxnSpLocks/>
          </p:cNvCxnSpPr>
          <p:nvPr/>
        </p:nvCxnSpPr>
        <p:spPr>
          <a:xfrm>
            <a:off x="9161633" y="450239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9C96986-8870-B845-9888-2A6613C344BD}"/>
              </a:ext>
            </a:extLst>
          </p:cNvPr>
          <p:cNvSpPr txBox="1"/>
          <p:nvPr/>
        </p:nvSpPr>
        <p:spPr>
          <a:xfrm>
            <a:off x="8851292" y="3875901"/>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
        <p:nvSpPr>
          <p:cNvPr id="60" name="TextBox 59">
            <a:extLst>
              <a:ext uri="{FF2B5EF4-FFF2-40B4-BE49-F238E27FC236}">
                <a16:creationId xmlns:a16="http://schemas.microsoft.com/office/drawing/2014/main" id="{897AD345-BFF9-4647-9C46-01F0AA8E5277}"/>
              </a:ext>
            </a:extLst>
          </p:cNvPr>
          <p:cNvSpPr txBox="1"/>
          <p:nvPr/>
        </p:nvSpPr>
        <p:spPr>
          <a:xfrm rot="5400000">
            <a:off x="3054600" y="190981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61" name="Rectangle 60">
            <a:extLst>
              <a:ext uri="{FF2B5EF4-FFF2-40B4-BE49-F238E27FC236}">
                <a16:creationId xmlns:a16="http://schemas.microsoft.com/office/drawing/2014/main" id="{9C67D772-E26F-E448-92F9-741EA1ECE923}"/>
              </a:ext>
            </a:extLst>
          </p:cNvPr>
          <p:cNvSpPr/>
          <p:nvPr/>
        </p:nvSpPr>
        <p:spPr>
          <a:xfrm>
            <a:off x="5483484" y="183872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FADEE6-58A9-AA45-BDCF-EE1FFDA696F7}"/>
              </a:ext>
            </a:extLst>
          </p:cNvPr>
          <p:cNvSpPr/>
          <p:nvPr/>
        </p:nvSpPr>
        <p:spPr>
          <a:xfrm>
            <a:off x="6364046" y="1843728"/>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A72B276-4469-CC4A-AD8A-040D7C1D6100}"/>
              </a:ext>
            </a:extLst>
          </p:cNvPr>
          <p:cNvSpPr/>
          <p:nvPr/>
        </p:nvSpPr>
        <p:spPr>
          <a:xfrm>
            <a:off x="7244607" y="187178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A77C8529-FA4D-3E4E-A269-A8AB1E741D1E}"/>
              </a:ext>
            </a:extLst>
          </p:cNvPr>
          <p:cNvCxnSpPr>
            <a:cxnSpLocks/>
          </p:cNvCxnSpPr>
          <p:nvPr/>
        </p:nvCxnSpPr>
        <p:spPr>
          <a:xfrm flipV="1">
            <a:off x="482195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970B4D-250C-3E49-9B07-C429FC518EED}"/>
              </a:ext>
            </a:extLst>
          </p:cNvPr>
          <p:cNvCxnSpPr>
            <a:cxnSpLocks/>
          </p:cNvCxnSpPr>
          <p:nvPr/>
        </p:nvCxnSpPr>
        <p:spPr>
          <a:xfrm>
            <a:off x="482195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2647612-6084-7D4D-8D35-56ED34467F93}"/>
              </a:ext>
            </a:extLst>
          </p:cNvPr>
          <p:cNvCxnSpPr>
            <a:cxnSpLocks/>
          </p:cNvCxnSpPr>
          <p:nvPr/>
        </p:nvCxnSpPr>
        <p:spPr>
          <a:xfrm>
            <a:off x="482195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89F0BD-18FF-3048-9727-399536204123}"/>
              </a:ext>
            </a:extLst>
          </p:cNvPr>
          <p:cNvCxnSpPr>
            <a:cxnSpLocks noChangeAspect="1"/>
          </p:cNvCxnSpPr>
          <p:nvPr/>
        </p:nvCxnSpPr>
        <p:spPr>
          <a:xfrm>
            <a:off x="483078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6E4D46-4906-BA4A-B5B4-1D7A6AB4DCAA}"/>
              </a:ext>
            </a:extLst>
          </p:cNvPr>
          <p:cNvCxnSpPr>
            <a:cxnSpLocks/>
          </p:cNvCxnSpPr>
          <p:nvPr/>
        </p:nvCxnSpPr>
        <p:spPr>
          <a:xfrm flipV="1">
            <a:off x="571621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FE5BDB-F7B5-8E45-89CA-543D7BD05802}"/>
              </a:ext>
            </a:extLst>
          </p:cNvPr>
          <p:cNvCxnSpPr>
            <a:cxnSpLocks/>
          </p:cNvCxnSpPr>
          <p:nvPr/>
        </p:nvCxnSpPr>
        <p:spPr>
          <a:xfrm>
            <a:off x="571621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93907-BD21-8448-852D-AD5A67B2790A}"/>
              </a:ext>
            </a:extLst>
          </p:cNvPr>
          <p:cNvCxnSpPr>
            <a:cxnSpLocks/>
          </p:cNvCxnSpPr>
          <p:nvPr/>
        </p:nvCxnSpPr>
        <p:spPr>
          <a:xfrm>
            <a:off x="571621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3FC2F05-0970-9C45-BCD6-0505D4944E79}"/>
              </a:ext>
            </a:extLst>
          </p:cNvPr>
          <p:cNvCxnSpPr>
            <a:cxnSpLocks noChangeAspect="1"/>
          </p:cNvCxnSpPr>
          <p:nvPr/>
        </p:nvCxnSpPr>
        <p:spPr>
          <a:xfrm>
            <a:off x="572504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7264D-90A3-6A40-A6BF-B24F5F5ECB66}"/>
              </a:ext>
            </a:extLst>
          </p:cNvPr>
          <p:cNvCxnSpPr>
            <a:cxnSpLocks/>
          </p:cNvCxnSpPr>
          <p:nvPr/>
        </p:nvCxnSpPr>
        <p:spPr>
          <a:xfrm flipV="1">
            <a:off x="6607030" y="1984013"/>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3CECA-5362-6E4F-99A4-47E75E77A7BC}"/>
              </a:ext>
            </a:extLst>
          </p:cNvPr>
          <p:cNvCxnSpPr>
            <a:cxnSpLocks/>
          </p:cNvCxnSpPr>
          <p:nvPr/>
        </p:nvCxnSpPr>
        <p:spPr>
          <a:xfrm>
            <a:off x="6607030" y="190072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C1C0E73-BF31-9F4A-8DE2-22027D15EEA8}"/>
              </a:ext>
            </a:extLst>
          </p:cNvPr>
          <p:cNvCxnSpPr>
            <a:cxnSpLocks/>
          </p:cNvCxnSpPr>
          <p:nvPr/>
        </p:nvCxnSpPr>
        <p:spPr>
          <a:xfrm>
            <a:off x="6607030" y="4535161"/>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EFA4F0-915A-9A4C-885D-F7603800BD80}"/>
              </a:ext>
            </a:extLst>
          </p:cNvPr>
          <p:cNvCxnSpPr>
            <a:cxnSpLocks noChangeAspect="1"/>
          </p:cNvCxnSpPr>
          <p:nvPr/>
        </p:nvCxnSpPr>
        <p:spPr>
          <a:xfrm>
            <a:off x="6615866" y="1940977"/>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185978-56B1-F440-9F79-12ADF46A6309}"/>
              </a:ext>
            </a:extLst>
          </p:cNvPr>
          <p:cNvCxnSpPr>
            <a:cxnSpLocks/>
          </p:cNvCxnSpPr>
          <p:nvPr/>
        </p:nvCxnSpPr>
        <p:spPr>
          <a:xfrm>
            <a:off x="7502946" y="1897260"/>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BEFAB94-5AC3-1348-886E-184E80146032}"/>
              </a:ext>
            </a:extLst>
          </p:cNvPr>
          <p:cNvCxnSpPr>
            <a:cxnSpLocks/>
          </p:cNvCxnSpPr>
          <p:nvPr/>
        </p:nvCxnSpPr>
        <p:spPr>
          <a:xfrm>
            <a:off x="7513034" y="3243386"/>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B2AE8A-7550-C849-B98A-94F1C2C3FF8F}"/>
              </a:ext>
            </a:extLst>
          </p:cNvPr>
          <p:cNvCxnSpPr>
            <a:cxnSpLocks/>
          </p:cNvCxnSpPr>
          <p:nvPr/>
        </p:nvCxnSpPr>
        <p:spPr>
          <a:xfrm>
            <a:off x="7513033" y="4491672"/>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46AF299-80C4-DB42-93D1-4E2700A71982}"/>
              </a:ext>
            </a:extLst>
          </p:cNvPr>
          <p:cNvCxnSpPr>
            <a:cxnSpLocks/>
          </p:cNvCxnSpPr>
          <p:nvPr/>
        </p:nvCxnSpPr>
        <p:spPr>
          <a:xfrm flipV="1">
            <a:off x="7494246" y="3442252"/>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DCE772-2AB0-C04E-B1C2-4E4E203551A0}"/>
              </a:ext>
            </a:extLst>
          </p:cNvPr>
          <p:cNvCxnSpPr>
            <a:cxnSpLocks/>
          </p:cNvCxnSpPr>
          <p:nvPr/>
        </p:nvCxnSpPr>
        <p:spPr>
          <a:xfrm flipV="1">
            <a:off x="7511170" y="2121408"/>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EFE9A11-DCE7-2146-959A-0C50ABB12D75}"/>
              </a:ext>
            </a:extLst>
          </p:cNvPr>
          <p:cNvCxnSpPr>
            <a:cxnSpLocks/>
          </p:cNvCxnSpPr>
          <p:nvPr/>
        </p:nvCxnSpPr>
        <p:spPr>
          <a:xfrm>
            <a:off x="7521226" y="20132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9F4823-5DEF-9747-A3EB-4A7A99A92686}"/>
              </a:ext>
            </a:extLst>
          </p:cNvPr>
          <p:cNvCxnSpPr>
            <a:cxnSpLocks/>
          </p:cNvCxnSpPr>
          <p:nvPr/>
        </p:nvCxnSpPr>
        <p:spPr>
          <a:xfrm>
            <a:off x="7521226" y="3327421"/>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89DC5F5-1923-6840-8EAC-1D3F19240A64}"/>
              </a:ext>
            </a:extLst>
          </p:cNvPr>
          <p:cNvCxnSpPr>
            <a:cxnSpLocks/>
          </p:cNvCxnSpPr>
          <p:nvPr/>
        </p:nvCxnSpPr>
        <p:spPr>
          <a:xfrm flipV="1">
            <a:off x="7484748" y="2304156"/>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D61C776-3639-1749-AC47-479327D5FFC1}"/>
              </a:ext>
            </a:extLst>
          </p:cNvPr>
          <p:cNvCxnSpPr>
            <a:cxnSpLocks/>
          </p:cNvCxnSpPr>
          <p:nvPr/>
        </p:nvCxnSpPr>
        <p:spPr>
          <a:xfrm>
            <a:off x="7562146" y="2188200"/>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0A87BF9-C64E-4946-9171-F14537D3D1AE}"/>
              </a:ext>
            </a:extLst>
          </p:cNvPr>
          <p:cNvSpPr txBox="1"/>
          <p:nvPr/>
        </p:nvSpPr>
        <p:spPr>
          <a:xfrm>
            <a:off x="8653894" y="3031291"/>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86" name="TextBox 85">
            <a:extLst>
              <a:ext uri="{FF2B5EF4-FFF2-40B4-BE49-F238E27FC236}">
                <a16:creationId xmlns:a16="http://schemas.microsoft.com/office/drawing/2014/main" id="{713B2CF2-0246-FD4E-B650-AC6E6D211974}"/>
              </a:ext>
            </a:extLst>
          </p:cNvPr>
          <p:cNvSpPr txBox="1"/>
          <p:nvPr/>
        </p:nvSpPr>
        <p:spPr>
          <a:xfrm>
            <a:off x="8660398" y="4277117"/>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Tree>
    <p:extLst>
      <p:ext uri="{BB962C8B-B14F-4D97-AF65-F5344CB8AC3E}">
        <p14:creationId xmlns:p14="http://schemas.microsoft.com/office/powerpoint/2010/main" val="3178319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918A02-C9EA-7248-95E2-3A4E0393F4F6}"/>
              </a:ext>
            </a:extLst>
          </p:cNvPr>
          <p:cNvSpPr/>
          <p:nvPr/>
        </p:nvSpPr>
        <p:spPr>
          <a:xfrm>
            <a:off x="3924687" y="2054809"/>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C3E73D6-72C8-AF4D-9F1F-870055A019AC}"/>
              </a:ext>
            </a:extLst>
          </p:cNvPr>
          <p:cNvCxnSpPr>
            <a:cxnSpLocks noChangeAspect="1"/>
          </p:cNvCxnSpPr>
          <p:nvPr/>
        </p:nvCxnSpPr>
        <p:spPr>
          <a:xfrm>
            <a:off x="2725586" y="1663951"/>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C488A8-7E97-524C-9C59-D36EA735F05D}"/>
              </a:ext>
            </a:extLst>
          </p:cNvPr>
          <p:cNvCxnSpPr>
            <a:cxnSpLocks noChangeAspect="1"/>
          </p:cNvCxnSpPr>
          <p:nvPr/>
        </p:nvCxnSpPr>
        <p:spPr>
          <a:xfrm flipV="1">
            <a:off x="2725586" y="4798009"/>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40044B9-40CC-D840-B541-39ABD62AE1F4}"/>
              </a:ext>
            </a:extLst>
          </p:cNvPr>
          <p:cNvCxnSpPr>
            <a:cxnSpLocks/>
          </p:cNvCxnSpPr>
          <p:nvPr/>
        </p:nvCxnSpPr>
        <p:spPr>
          <a:xfrm flipV="1">
            <a:off x="2722936" y="2167615"/>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F5F252-A3BB-074C-B585-BC28404C4D02}"/>
              </a:ext>
            </a:extLst>
          </p:cNvPr>
          <p:cNvCxnSpPr>
            <a:cxnSpLocks/>
          </p:cNvCxnSpPr>
          <p:nvPr/>
        </p:nvCxnSpPr>
        <p:spPr>
          <a:xfrm>
            <a:off x="2715979" y="1750253"/>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4120E5-1F09-B940-95DE-E6A8138E2954}"/>
              </a:ext>
            </a:extLst>
          </p:cNvPr>
          <p:cNvSpPr txBox="1"/>
          <p:nvPr/>
        </p:nvSpPr>
        <p:spPr>
          <a:xfrm>
            <a:off x="8506740" y="4994914"/>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10" name="TextBox 9">
            <a:extLst>
              <a:ext uri="{FF2B5EF4-FFF2-40B4-BE49-F238E27FC236}">
                <a16:creationId xmlns:a16="http://schemas.microsoft.com/office/drawing/2014/main" id="{4D10B705-EC3E-AE4A-BEF2-A7EE4EB495F3}"/>
              </a:ext>
            </a:extLst>
          </p:cNvPr>
          <p:cNvSpPr txBox="1"/>
          <p:nvPr/>
        </p:nvSpPr>
        <p:spPr>
          <a:xfrm>
            <a:off x="2151634" y="5472516"/>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11" name="TextBox 10">
            <a:extLst>
              <a:ext uri="{FF2B5EF4-FFF2-40B4-BE49-F238E27FC236}">
                <a16:creationId xmlns:a16="http://schemas.microsoft.com/office/drawing/2014/main" id="{5404B94F-2B63-CB40-B44B-39E153D1F112}"/>
              </a:ext>
            </a:extLst>
          </p:cNvPr>
          <p:cNvSpPr txBox="1"/>
          <p:nvPr/>
        </p:nvSpPr>
        <p:spPr>
          <a:xfrm>
            <a:off x="4491870" y="5036998"/>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12" name="TextBox 11">
            <a:extLst>
              <a:ext uri="{FF2B5EF4-FFF2-40B4-BE49-F238E27FC236}">
                <a16:creationId xmlns:a16="http://schemas.microsoft.com/office/drawing/2014/main" id="{319DD35A-72F6-A240-9390-A4D440EECC63}"/>
              </a:ext>
            </a:extLst>
          </p:cNvPr>
          <p:cNvSpPr txBox="1"/>
          <p:nvPr/>
        </p:nvSpPr>
        <p:spPr>
          <a:xfrm rot="5400000">
            <a:off x="2376365" y="2882384"/>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3" name="Oval 12">
            <a:extLst>
              <a:ext uri="{FF2B5EF4-FFF2-40B4-BE49-F238E27FC236}">
                <a16:creationId xmlns:a16="http://schemas.microsoft.com/office/drawing/2014/main" id="{64FD894C-3442-9144-9359-D52EC7126BA3}"/>
              </a:ext>
            </a:extLst>
          </p:cNvPr>
          <p:cNvSpPr/>
          <p:nvPr/>
        </p:nvSpPr>
        <p:spPr>
          <a:xfrm>
            <a:off x="2295643" y="150140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4" name="TextBox 13">
            <a:extLst>
              <a:ext uri="{FF2B5EF4-FFF2-40B4-BE49-F238E27FC236}">
                <a16:creationId xmlns:a16="http://schemas.microsoft.com/office/drawing/2014/main" id="{4F311232-38C9-1242-8627-EBB424A57938}"/>
              </a:ext>
            </a:extLst>
          </p:cNvPr>
          <p:cNvSpPr txBox="1"/>
          <p:nvPr/>
        </p:nvSpPr>
        <p:spPr>
          <a:xfrm>
            <a:off x="2305268" y="1447800"/>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666E57DD-6D25-E34D-BE0C-A5AFCCBBF54C}"/>
              </a:ext>
            </a:extLst>
          </p:cNvPr>
          <p:cNvSpPr/>
          <p:nvPr/>
        </p:nvSpPr>
        <p:spPr>
          <a:xfrm>
            <a:off x="2305268" y="505813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BB782D02-3ABA-9241-A91D-65CA1B80B8CF}"/>
              </a:ext>
            </a:extLst>
          </p:cNvPr>
          <p:cNvSpPr txBox="1"/>
          <p:nvPr/>
        </p:nvSpPr>
        <p:spPr>
          <a:xfrm>
            <a:off x="2319830" y="5015124"/>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17" name="TextBox 16">
            <a:extLst>
              <a:ext uri="{FF2B5EF4-FFF2-40B4-BE49-F238E27FC236}">
                <a16:creationId xmlns:a16="http://schemas.microsoft.com/office/drawing/2014/main" id="{66603F2A-9336-2E44-86EE-4D39888C93C9}"/>
              </a:ext>
            </a:extLst>
          </p:cNvPr>
          <p:cNvSpPr txBox="1"/>
          <p:nvPr/>
        </p:nvSpPr>
        <p:spPr>
          <a:xfrm rot="5400000">
            <a:off x="2376365" y="362894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8" name="TextBox 17">
            <a:extLst>
              <a:ext uri="{FF2B5EF4-FFF2-40B4-BE49-F238E27FC236}">
                <a16:creationId xmlns:a16="http://schemas.microsoft.com/office/drawing/2014/main" id="{F1E2726B-7702-A34A-BD53-F95C54A54943}"/>
              </a:ext>
            </a:extLst>
          </p:cNvPr>
          <p:cNvSpPr txBox="1"/>
          <p:nvPr/>
        </p:nvSpPr>
        <p:spPr>
          <a:xfrm rot="5400000">
            <a:off x="2376365" y="437551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9" name="Oval 18">
            <a:extLst>
              <a:ext uri="{FF2B5EF4-FFF2-40B4-BE49-F238E27FC236}">
                <a16:creationId xmlns:a16="http://schemas.microsoft.com/office/drawing/2014/main" id="{B96B9245-7289-2045-9EFA-DFFBA05555E8}"/>
              </a:ext>
            </a:extLst>
          </p:cNvPr>
          <p:cNvSpPr/>
          <p:nvPr/>
        </p:nvSpPr>
        <p:spPr>
          <a:xfrm>
            <a:off x="7927832" y="45126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0" name="TextBox 19">
            <a:extLst>
              <a:ext uri="{FF2B5EF4-FFF2-40B4-BE49-F238E27FC236}">
                <a16:creationId xmlns:a16="http://schemas.microsoft.com/office/drawing/2014/main" id="{996094FD-2EE8-2F4A-9D20-3277EF8EE431}"/>
              </a:ext>
            </a:extLst>
          </p:cNvPr>
          <p:cNvSpPr txBox="1"/>
          <p:nvPr/>
        </p:nvSpPr>
        <p:spPr>
          <a:xfrm>
            <a:off x="7907594" y="4478310"/>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3</a:t>
            </a:r>
            <a:endParaRPr lang="en-US" sz="2000" i="1" dirty="0">
              <a:solidFill>
                <a:schemeClr val="bg1"/>
              </a:solidFill>
              <a:latin typeface="Optima" panose="02000503060000020004" pitchFamily="2" charset="0"/>
            </a:endParaRPr>
          </a:p>
        </p:txBody>
      </p:sp>
      <p:sp>
        <p:nvSpPr>
          <p:cNvPr id="21" name="Oval 20">
            <a:extLst>
              <a:ext uri="{FF2B5EF4-FFF2-40B4-BE49-F238E27FC236}">
                <a16:creationId xmlns:a16="http://schemas.microsoft.com/office/drawing/2014/main" id="{CBF64415-5499-984C-B24C-97B47110CE87}"/>
              </a:ext>
            </a:extLst>
          </p:cNvPr>
          <p:cNvSpPr/>
          <p:nvPr/>
        </p:nvSpPr>
        <p:spPr>
          <a:xfrm>
            <a:off x="7927832" y="1970454"/>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2" name="TextBox 21">
            <a:extLst>
              <a:ext uri="{FF2B5EF4-FFF2-40B4-BE49-F238E27FC236}">
                <a16:creationId xmlns:a16="http://schemas.microsoft.com/office/drawing/2014/main" id="{11328208-B2FC-794C-8E71-CBB599F08633}"/>
              </a:ext>
            </a:extLst>
          </p:cNvPr>
          <p:cNvSpPr txBox="1"/>
          <p:nvPr/>
        </p:nvSpPr>
        <p:spPr>
          <a:xfrm>
            <a:off x="7908538" y="1943401"/>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23" name="Oval 22">
            <a:extLst>
              <a:ext uri="{FF2B5EF4-FFF2-40B4-BE49-F238E27FC236}">
                <a16:creationId xmlns:a16="http://schemas.microsoft.com/office/drawing/2014/main" id="{38EC2CC0-8397-2C49-8E3C-02FDC7B84C51}"/>
              </a:ext>
            </a:extLst>
          </p:cNvPr>
          <p:cNvSpPr/>
          <p:nvPr/>
        </p:nvSpPr>
        <p:spPr>
          <a:xfrm>
            <a:off x="7925860" y="327658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4" name="TextBox 23">
            <a:extLst>
              <a:ext uri="{FF2B5EF4-FFF2-40B4-BE49-F238E27FC236}">
                <a16:creationId xmlns:a16="http://schemas.microsoft.com/office/drawing/2014/main" id="{38C93BB7-CB34-794E-8B26-F39C436C3143}"/>
              </a:ext>
            </a:extLst>
          </p:cNvPr>
          <p:cNvSpPr txBox="1"/>
          <p:nvPr/>
        </p:nvSpPr>
        <p:spPr>
          <a:xfrm>
            <a:off x="7908538" y="3230762"/>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2</a:t>
            </a:r>
            <a:endParaRPr lang="en-US" sz="2000" i="1" dirty="0">
              <a:solidFill>
                <a:schemeClr val="bg1"/>
              </a:solidFill>
              <a:latin typeface="Optima" panose="02000503060000020004" pitchFamily="2" charset="0"/>
            </a:endParaRPr>
          </a:p>
        </p:txBody>
      </p:sp>
      <p:cxnSp>
        <p:nvCxnSpPr>
          <p:cNvPr id="25" name="Straight Connector 24">
            <a:extLst>
              <a:ext uri="{FF2B5EF4-FFF2-40B4-BE49-F238E27FC236}">
                <a16:creationId xmlns:a16="http://schemas.microsoft.com/office/drawing/2014/main" id="{D981BF49-9CDE-D145-BBCD-64A5A12A23C8}"/>
              </a:ext>
            </a:extLst>
          </p:cNvPr>
          <p:cNvCxnSpPr>
            <a:cxnSpLocks/>
          </p:cNvCxnSpPr>
          <p:nvPr/>
        </p:nvCxnSpPr>
        <p:spPr>
          <a:xfrm>
            <a:off x="8401280" y="216761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BC0D82-3A3F-7746-BF20-6E56FF5DC46C}"/>
              </a:ext>
            </a:extLst>
          </p:cNvPr>
          <p:cNvCxnSpPr>
            <a:cxnSpLocks/>
          </p:cNvCxnSpPr>
          <p:nvPr/>
        </p:nvCxnSpPr>
        <p:spPr>
          <a:xfrm>
            <a:off x="8436742" y="346939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0CCE0C3-6057-5B4D-B115-A2B8465FBDD8}"/>
              </a:ext>
            </a:extLst>
          </p:cNvPr>
          <p:cNvCxnSpPr>
            <a:cxnSpLocks/>
          </p:cNvCxnSpPr>
          <p:nvPr/>
        </p:nvCxnSpPr>
        <p:spPr>
          <a:xfrm>
            <a:off x="8483398" y="47284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36B2246-B30C-D14C-B4C5-8154C7D2CB3A}"/>
              </a:ext>
            </a:extLst>
          </p:cNvPr>
          <p:cNvSpPr txBox="1"/>
          <p:nvPr/>
        </p:nvSpPr>
        <p:spPr>
          <a:xfrm rot="5400000">
            <a:off x="2376365" y="213581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2" name="Rectangle 31">
            <a:extLst>
              <a:ext uri="{FF2B5EF4-FFF2-40B4-BE49-F238E27FC236}">
                <a16:creationId xmlns:a16="http://schemas.microsoft.com/office/drawing/2014/main" id="{EDECEB6A-A042-CF4A-9039-405046D767EC}"/>
              </a:ext>
            </a:extLst>
          </p:cNvPr>
          <p:cNvSpPr/>
          <p:nvPr/>
        </p:nvSpPr>
        <p:spPr>
          <a:xfrm>
            <a:off x="4805249" y="206473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96A918-016B-A645-8F75-F991908D9A84}"/>
              </a:ext>
            </a:extLst>
          </p:cNvPr>
          <p:cNvSpPr/>
          <p:nvPr/>
        </p:nvSpPr>
        <p:spPr>
          <a:xfrm>
            <a:off x="5685811" y="2069737"/>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18F0A9-33AA-AA4D-B751-BE92D620725B}"/>
              </a:ext>
            </a:extLst>
          </p:cNvPr>
          <p:cNvSpPr/>
          <p:nvPr/>
        </p:nvSpPr>
        <p:spPr>
          <a:xfrm>
            <a:off x="6566372" y="209779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928EB627-085E-4E43-84ED-3E71A20ECDD7}"/>
              </a:ext>
            </a:extLst>
          </p:cNvPr>
          <p:cNvCxnSpPr>
            <a:cxnSpLocks/>
          </p:cNvCxnSpPr>
          <p:nvPr/>
        </p:nvCxnSpPr>
        <p:spPr>
          <a:xfrm flipV="1">
            <a:off x="414371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073D4E-F410-024E-9874-99A30E6878BB}"/>
              </a:ext>
            </a:extLst>
          </p:cNvPr>
          <p:cNvCxnSpPr>
            <a:cxnSpLocks/>
          </p:cNvCxnSpPr>
          <p:nvPr/>
        </p:nvCxnSpPr>
        <p:spPr>
          <a:xfrm>
            <a:off x="414371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F0F287-D7ED-0A48-8462-EF970C8DC9D5}"/>
              </a:ext>
            </a:extLst>
          </p:cNvPr>
          <p:cNvCxnSpPr>
            <a:cxnSpLocks/>
          </p:cNvCxnSpPr>
          <p:nvPr/>
        </p:nvCxnSpPr>
        <p:spPr>
          <a:xfrm>
            <a:off x="414371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2C4668-F3E0-1649-A5FD-53A0A7FEC92C}"/>
              </a:ext>
            </a:extLst>
          </p:cNvPr>
          <p:cNvCxnSpPr>
            <a:cxnSpLocks noChangeAspect="1"/>
          </p:cNvCxnSpPr>
          <p:nvPr/>
        </p:nvCxnSpPr>
        <p:spPr>
          <a:xfrm>
            <a:off x="415255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31D059-D199-3A47-8729-2C35CA48F854}"/>
              </a:ext>
            </a:extLst>
          </p:cNvPr>
          <p:cNvCxnSpPr>
            <a:cxnSpLocks/>
          </p:cNvCxnSpPr>
          <p:nvPr/>
        </p:nvCxnSpPr>
        <p:spPr>
          <a:xfrm flipV="1">
            <a:off x="503797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947BDAE-265E-2442-9A47-17C172CF8E33}"/>
              </a:ext>
            </a:extLst>
          </p:cNvPr>
          <p:cNvCxnSpPr>
            <a:cxnSpLocks/>
          </p:cNvCxnSpPr>
          <p:nvPr/>
        </p:nvCxnSpPr>
        <p:spPr>
          <a:xfrm>
            <a:off x="503797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D1F165-AC95-E14D-BA18-2775EE231358}"/>
              </a:ext>
            </a:extLst>
          </p:cNvPr>
          <p:cNvCxnSpPr>
            <a:cxnSpLocks/>
          </p:cNvCxnSpPr>
          <p:nvPr/>
        </p:nvCxnSpPr>
        <p:spPr>
          <a:xfrm>
            <a:off x="503797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F35E8D-EAF1-8141-AEC7-6B5D06A57332}"/>
              </a:ext>
            </a:extLst>
          </p:cNvPr>
          <p:cNvCxnSpPr>
            <a:cxnSpLocks noChangeAspect="1"/>
          </p:cNvCxnSpPr>
          <p:nvPr/>
        </p:nvCxnSpPr>
        <p:spPr>
          <a:xfrm>
            <a:off x="504681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A80AA-53A9-EF49-AC1B-E74FDE3ECE33}"/>
              </a:ext>
            </a:extLst>
          </p:cNvPr>
          <p:cNvCxnSpPr>
            <a:cxnSpLocks/>
          </p:cNvCxnSpPr>
          <p:nvPr/>
        </p:nvCxnSpPr>
        <p:spPr>
          <a:xfrm flipV="1">
            <a:off x="5928795" y="2210020"/>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AA439B-594D-434C-BA6D-F96982EB317B}"/>
              </a:ext>
            </a:extLst>
          </p:cNvPr>
          <p:cNvCxnSpPr>
            <a:cxnSpLocks/>
          </p:cNvCxnSpPr>
          <p:nvPr/>
        </p:nvCxnSpPr>
        <p:spPr>
          <a:xfrm>
            <a:off x="5928795" y="2126729"/>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43357C-E117-9C4C-86F6-8FDA41D0F3D6}"/>
              </a:ext>
            </a:extLst>
          </p:cNvPr>
          <p:cNvCxnSpPr>
            <a:cxnSpLocks/>
          </p:cNvCxnSpPr>
          <p:nvPr/>
        </p:nvCxnSpPr>
        <p:spPr>
          <a:xfrm>
            <a:off x="5928795" y="476117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0700BA4-941B-2646-ACC1-CE654559E033}"/>
              </a:ext>
            </a:extLst>
          </p:cNvPr>
          <p:cNvCxnSpPr>
            <a:cxnSpLocks noChangeAspect="1"/>
          </p:cNvCxnSpPr>
          <p:nvPr/>
        </p:nvCxnSpPr>
        <p:spPr>
          <a:xfrm>
            <a:off x="5937629" y="2166986"/>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0A2365-0B72-1846-9FE8-6A10B95B16E2}"/>
              </a:ext>
            </a:extLst>
          </p:cNvPr>
          <p:cNvCxnSpPr>
            <a:cxnSpLocks/>
          </p:cNvCxnSpPr>
          <p:nvPr/>
        </p:nvCxnSpPr>
        <p:spPr>
          <a:xfrm>
            <a:off x="6824709" y="2123269"/>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D6E905-AC23-9849-8F28-F41BD05B187B}"/>
              </a:ext>
            </a:extLst>
          </p:cNvPr>
          <p:cNvCxnSpPr>
            <a:cxnSpLocks/>
          </p:cNvCxnSpPr>
          <p:nvPr/>
        </p:nvCxnSpPr>
        <p:spPr>
          <a:xfrm>
            <a:off x="6834797" y="3469395"/>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3D52A7-D9FA-BB4A-B592-F12DBECC0B01}"/>
              </a:ext>
            </a:extLst>
          </p:cNvPr>
          <p:cNvCxnSpPr>
            <a:cxnSpLocks/>
          </p:cNvCxnSpPr>
          <p:nvPr/>
        </p:nvCxnSpPr>
        <p:spPr>
          <a:xfrm>
            <a:off x="6834796" y="4717681"/>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675180-FCCA-9949-A9D6-82C0AC794AA4}"/>
              </a:ext>
            </a:extLst>
          </p:cNvPr>
          <p:cNvCxnSpPr>
            <a:cxnSpLocks/>
          </p:cNvCxnSpPr>
          <p:nvPr/>
        </p:nvCxnSpPr>
        <p:spPr>
          <a:xfrm flipV="1">
            <a:off x="6816009" y="3668261"/>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1C4A97F-C3FE-934D-B6CC-66624298F7DF}"/>
              </a:ext>
            </a:extLst>
          </p:cNvPr>
          <p:cNvCxnSpPr>
            <a:cxnSpLocks/>
          </p:cNvCxnSpPr>
          <p:nvPr/>
        </p:nvCxnSpPr>
        <p:spPr>
          <a:xfrm flipV="1">
            <a:off x="6832933" y="23474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A69618-EE69-F24E-9AC2-76BDBD7DF0D3}"/>
              </a:ext>
            </a:extLst>
          </p:cNvPr>
          <p:cNvCxnSpPr>
            <a:cxnSpLocks/>
          </p:cNvCxnSpPr>
          <p:nvPr/>
        </p:nvCxnSpPr>
        <p:spPr>
          <a:xfrm>
            <a:off x="6842989" y="2239226"/>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0EFCBDB-D259-5244-8A30-08F5D5495B4F}"/>
              </a:ext>
            </a:extLst>
          </p:cNvPr>
          <p:cNvCxnSpPr>
            <a:cxnSpLocks/>
          </p:cNvCxnSpPr>
          <p:nvPr/>
        </p:nvCxnSpPr>
        <p:spPr>
          <a:xfrm>
            <a:off x="6842989" y="3553430"/>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C0BB03-289F-AD48-AE7D-0BCF351BD523}"/>
              </a:ext>
            </a:extLst>
          </p:cNvPr>
          <p:cNvCxnSpPr>
            <a:cxnSpLocks/>
          </p:cNvCxnSpPr>
          <p:nvPr/>
        </p:nvCxnSpPr>
        <p:spPr>
          <a:xfrm flipV="1">
            <a:off x="6806513" y="2530165"/>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24441-ADFE-8846-93C9-69932769EB2F}"/>
              </a:ext>
            </a:extLst>
          </p:cNvPr>
          <p:cNvCxnSpPr>
            <a:cxnSpLocks/>
          </p:cNvCxnSpPr>
          <p:nvPr/>
        </p:nvCxnSpPr>
        <p:spPr>
          <a:xfrm>
            <a:off x="6883911" y="2414209"/>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C648D3-9B9E-DA43-A531-BBE60ADA89D7}"/>
              </a:ext>
            </a:extLst>
          </p:cNvPr>
          <p:cNvSpPr txBox="1"/>
          <p:nvPr/>
        </p:nvSpPr>
        <p:spPr>
          <a:xfrm>
            <a:off x="8318092" y="1459465"/>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sp>
        <p:nvSpPr>
          <p:cNvPr id="57" name="TextBox 56">
            <a:extLst>
              <a:ext uri="{FF2B5EF4-FFF2-40B4-BE49-F238E27FC236}">
                <a16:creationId xmlns:a16="http://schemas.microsoft.com/office/drawing/2014/main" id="{98697892-B4EA-AB4C-B58C-E641367D53D6}"/>
              </a:ext>
            </a:extLst>
          </p:cNvPr>
          <p:cNvSpPr txBox="1"/>
          <p:nvPr/>
        </p:nvSpPr>
        <p:spPr>
          <a:xfrm>
            <a:off x="8318092" y="2796112"/>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sp>
        <p:nvSpPr>
          <p:cNvPr id="58" name="TextBox 57">
            <a:extLst>
              <a:ext uri="{FF2B5EF4-FFF2-40B4-BE49-F238E27FC236}">
                <a16:creationId xmlns:a16="http://schemas.microsoft.com/office/drawing/2014/main" id="{012ED2B6-59B6-9043-8FD5-FF5C9601BBE0}"/>
              </a:ext>
            </a:extLst>
          </p:cNvPr>
          <p:cNvSpPr txBox="1"/>
          <p:nvPr/>
        </p:nvSpPr>
        <p:spPr>
          <a:xfrm>
            <a:off x="8197557" y="4068618"/>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Tree>
    <p:extLst>
      <p:ext uri="{BB962C8B-B14F-4D97-AF65-F5344CB8AC3E}">
        <p14:creationId xmlns:p14="http://schemas.microsoft.com/office/powerpoint/2010/main" val="2775443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FD195BD-4639-7245-9013-CD26E81F87C4}"/>
              </a:ext>
            </a:extLst>
          </p:cNvPr>
          <p:cNvGraphicFramePr>
            <a:graphicFrameLocks/>
          </p:cNvGraphicFramePr>
          <p:nvPr>
            <p:extLst>
              <p:ext uri="{D42A27DB-BD31-4B8C-83A1-F6EECF244321}">
                <p14:modId xmlns:p14="http://schemas.microsoft.com/office/powerpoint/2010/main" val="1389361167"/>
              </p:ext>
            </p:extLst>
          </p:nvPr>
        </p:nvGraphicFramePr>
        <p:xfrm>
          <a:off x="3511550" y="1787525"/>
          <a:ext cx="5340350" cy="3219450"/>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02EBB0CC-B2B4-CC48-96A2-06ED8E977CBC}"/>
              </a:ext>
            </a:extLst>
          </p:cNvPr>
          <p:cNvCxnSpPr>
            <a:cxnSpLocks/>
          </p:cNvCxnSpPr>
          <p:nvPr/>
        </p:nvCxnSpPr>
        <p:spPr>
          <a:xfrm>
            <a:off x="6861361" y="2393203"/>
            <a:ext cx="1431739" cy="103262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82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5" name="Oval 14">
            <a:extLst>
              <a:ext uri="{FF2B5EF4-FFF2-40B4-BE49-F238E27FC236}">
                <a16:creationId xmlns:a16="http://schemas.microsoft.com/office/drawing/2014/main" id="{340971CA-DF7B-9040-8504-EF01DC9E8D15}"/>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6" name="Oval 15">
            <a:extLst>
              <a:ext uri="{FF2B5EF4-FFF2-40B4-BE49-F238E27FC236}">
                <a16:creationId xmlns:a16="http://schemas.microsoft.com/office/drawing/2014/main" id="{6871BC61-6E28-0344-90F1-DDE66F508A81}"/>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7" name="Oval 16">
            <a:extLst>
              <a:ext uri="{FF2B5EF4-FFF2-40B4-BE49-F238E27FC236}">
                <a16:creationId xmlns:a16="http://schemas.microsoft.com/office/drawing/2014/main" id="{C3195B4F-F252-9D4C-94B3-E007711C3207}"/>
              </a:ext>
            </a:extLst>
          </p:cNvPr>
          <p:cNvSpPr>
            <a:spLocks noChangeAspect="1"/>
          </p:cNvSpPr>
          <p:nvPr/>
        </p:nvSpPr>
        <p:spPr>
          <a:xfrm>
            <a:off x="7242389" y="235032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B</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4" name="Oval 23">
            <a:extLst>
              <a:ext uri="{FF2B5EF4-FFF2-40B4-BE49-F238E27FC236}">
                <a16:creationId xmlns:a16="http://schemas.microsoft.com/office/drawing/2014/main" id="{44DE1566-1204-DD49-A42F-CBD228D2E9CE}"/>
              </a:ext>
            </a:extLst>
          </p:cNvPr>
          <p:cNvSpPr>
            <a:spLocks noChangeAspect="1"/>
          </p:cNvSpPr>
          <p:nvPr/>
        </p:nvSpPr>
        <p:spPr>
          <a:xfrm>
            <a:off x="3992474" y="213216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6" name="Oval 25">
            <a:extLst>
              <a:ext uri="{FF2B5EF4-FFF2-40B4-BE49-F238E27FC236}">
                <a16:creationId xmlns:a16="http://schemas.microsoft.com/office/drawing/2014/main" id="{746C7854-E726-674A-AFB3-201B24385916}"/>
              </a:ext>
            </a:extLst>
          </p:cNvPr>
          <p:cNvSpPr>
            <a:spLocks noChangeAspect="1"/>
          </p:cNvSpPr>
          <p:nvPr/>
        </p:nvSpPr>
        <p:spPr>
          <a:xfrm>
            <a:off x="6074286" y="2666916"/>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3" name="Oval 32">
            <a:extLst>
              <a:ext uri="{FF2B5EF4-FFF2-40B4-BE49-F238E27FC236}">
                <a16:creationId xmlns:a16="http://schemas.microsoft.com/office/drawing/2014/main" id="{F8E788C2-88E0-9B4B-AC8B-C63E8A395976}"/>
              </a:ext>
            </a:extLst>
          </p:cNvPr>
          <p:cNvSpPr>
            <a:spLocks noChangeAspect="1"/>
          </p:cNvSpPr>
          <p:nvPr/>
        </p:nvSpPr>
        <p:spPr>
          <a:xfrm>
            <a:off x="5039465" y="3881249"/>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6" name="Oval 35">
            <a:extLst>
              <a:ext uri="{FF2B5EF4-FFF2-40B4-BE49-F238E27FC236}">
                <a16:creationId xmlns:a16="http://schemas.microsoft.com/office/drawing/2014/main" id="{C64EC186-8454-D649-BAA8-7EBD66AB4A6C}"/>
              </a:ext>
            </a:extLst>
          </p:cNvPr>
          <p:cNvSpPr>
            <a:spLocks noChangeAspect="1"/>
          </p:cNvSpPr>
          <p:nvPr/>
        </p:nvSpPr>
        <p:spPr>
          <a:xfrm>
            <a:off x="3151024" y="1031367"/>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7" name="Rectangle 36">
            <a:extLst>
              <a:ext uri="{FF2B5EF4-FFF2-40B4-BE49-F238E27FC236}">
                <a16:creationId xmlns:a16="http://schemas.microsoft.com/office/drawing/2014/main" id="{E8917F61-3A91-2B4C-848D-8680E661450E}"/>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4032316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878750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382412424"/>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86474564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23039</TotalTime>
  <Words>1701</Words>
  <Application>Microsoft Macintosh PowerPoint</Application>
  <PresentationFormat>Widescreen</PresentationFormat>
  <Paragraphs>781</Paragraphs>
  <Slides>67</Slides>
  <Notes>58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201</cp:revision>
  <dcterms:created xsi:type="dcterms:W3CDTF">2018-03-09T06:37:14Z</dcterms:created>
  <dcterms:modified xsi:type="dcterms:W3CDTF">2022-09-25T22:27:56Z</dcterms:modified>
</cp:coreProperties>
</file>